
<file path=[Content_Types].xml><?xml version="1.0" encoding="utf-8"?>
<Types xmlns="http://schemas.openxmlformats.org/package/2006/content-types">
  <Default Extension="jpeg" ContentType="image/jpeg"/>
  <Default Extension="xlsx" ContentType="application/vnd.openxmlformats-officedocument.spreadsheetml.sheet"/>
  <Default Extension="wdp" ContentType="image/vnd.ms-photo"/>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35"/>
  </p:handoutMasterIdLst>
  <p:sldIdLst>
    <p:sldId id="256" r:id="rId3"/>
    <p:sldId id="257" r:id="rId5"/>
    <p:sldId id="258" r:id="rId6"/>
    <p:sldId id="263" r:id="rId7"/>
    <p:sldId id="275" r:id="rId8"/>
    <p:sldId id="283" r:id="rId9"/>
    <p:sldId id="264" r:id="rId10"/>
    <p:sldId id="266" r:id="rId11"/>
    <p:sldId id="267" r:id="rId12"/>
    <p:sldId id="265" r:id="rId13"/>
    <p:sldId id="259" r:id="rId14"/>
    <p:sldId id="268" r:id="rId15"/>
    <p:sldId id="273" r:id="rId16"/>
    <p:sldId id="274" r:id="rId17"/>
    <p:sldId id="276" r:id="rId18"/>
    <p:sldId id="284" r:id="rId19"/>
    <p:sldId id="260" r:id="rId20"/>
    <p:sldId id="285" r:id="rId21"/>
    <p:sldId id="270" r:id="rId22"/>
    <p:sldId id="286" r:id="rId23"/>
    <p:sldId id="277" r:id="rId24"/>
    <p:sldId id="271" r:id="rId25"/>
    <p:sldId id="278" r:id="rId26"/>
    <p:sldId id="279" r:id="rId27"/>
    <p:sldId id="261" r:id="rId28"/>
    <p:sldId id="280" r:id="rId29"/>
    <p:sldId id="281" r:id="rId30"/>
    <p:sldId id="282" r:id="rId31"/>
    <p:sldId id="269" r:id="rId32"/>
    <p:sldId id="272" r:id="rId33"/>
    <p:sldId id="287" r:id="rId3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98D66"/>
    <a:srgbClr val="2B4A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136" autoAdjust="0"/>
    <p:restoredTop sz="94660"/>
  </p:normalViewPr>
  <p:slideViewPr>
    <p:cSldViewPr snapToGrid="0">
      <p:cViewPr>
        <p:scale>
          <a:sx n="66" d="100"/>
          <a:sy n="66" d="100"/>
        </p:scale>
        <p:origin x="1554" y="1140"/>
      </p:cViewPr>
      <p:guideLst/>
    </p:cSldViewPr>
  </p:slideViewPr>
  <p:notesTextViewPr>
    <p:cViewPr>
      <p:scale>
        <a:sx n="1" d="1"/>
        <a:sy n="1" d="1"/>
      </p:scale>
      <p:origin x="0" y="0"/>
    </p:cViewPr>
  </p:notesTextViewPr>
  <p:sorterViewPr>
    <p:cViewPr>
      <p:scale>
        <a:sx n="54" d="100"/>
        <a:sy n="54"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handoutMaster" Target="handoutMasters/handoutMaster1.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package" Target="../embeddings/Workbook4.xlsx"/></Relationships>
</file>

<file path=ppt/charts/_rels/chart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package" Target="../embeddings/Workbook5.xlsx"/></Relationships>
</file>

<file path=ppt/charts/_rels/chart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package" Target="../embeddings/Workbook6.xlsx"/></Relationships>
</file>

<file path=ppt/charts/_rels/chart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package" Target="../embeddings/Workbook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explosion val="0"/>
          <c:dPt>
            <c:idx val="0"/>
            <c:bubble3D val="0"/>
            <c:spPr>
              <a:solidFill>
                <a:schemeClr val="tx2">
                  <a:lumMod val="75000"/>
                </a:schemeClr>
              </a:solidFill>
              <a:ln w="19050">
                <a:solidFill>
                  <a:schemeClr val="lt1"/>
                </a:solidFill>
              </a:ln>
              <a:effectLst/>
            </c:spPr>
          </c:dPt>
          <c:dPt>
            <c:idx val="1"/>
            <c:bubble3D val="0"/>
            <c:spPr>
              <a:solidFill>
                <a:schemeClr val="bg1">
                  <a:lumMod val="85000"/>
                </a:schemeClr>
              </a:solidFill>
              <a:ln w="19050">
                <a:solidFill>
                  <a:schemeClr val="lt1"/>
                </a:solidFill>
              </a:ln>
              <a:effectLst/>
            </c:spPr>
          </c:dPt>
          <c:dLbls>
            <c:delete val="1"/>
          </c:dLbls>
          <c:cat>
            <c:strRef>
              <c:f>Sheet1!$A$2:$A$3</c:f>
              <c:strCache>
                <c:ptCount val="2"/>
                <c:pt idx="0">
                  <c:v>第一季度</c:v>
                </c:pt>
                <c:pt idx="1">
                  <c:v>第二季度</c:v>
                </c:pt>
              </c:strCache>
            </c:strRef>
          </c:cat>
          <c:val>
            <c:numRef>
              <c:f>Sheet1!$B$2:$B$3</c:f>
              <c:numCache>
                <c:formatCode>General</c:formatCode>
                <c:ptCount val="2"/>
                <c:pt idx="0">
                  <c:v>7.5</c:v>
                </c:pt>
                <c:pt idx="1">
                  <c:v>2.5</c:v>
                </c:pt>
              </c:numCache>
            </c:numRef>
          </c:val>
        </c:ser>
        <c:dLbls>
          <c:showLegendKey val="0"/>
          <c:showVal val="0"/>
          <c:showCatName val="0"/>
          <c:showSerName val="0"/>
          <c:showPercent val="0"/>
          <c:showBubbleSize val="0"/>
          <c:showLeaderLines val="1"/>
        </c:dLbls>
        <c:firstSliceAng val="0"/>
        <c:holeSize val="68"/>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solidFill>
              <a:schemeClr val="tx1">
                <a:lumMod val="65000"/>
                <a:lumOff val="35000"/>
              </a:schemeClr>
            </a:solidFill>
          </c:spPr>
          <c:explosion val="0"/>
          <c:dPt>
            <c:idx val="0"/>
            <c:bubble3D val="0"/>
            <c:spPr>
              <a:solidFill>
                <a:schemeClr val="accent2"/>
              </a:solidFill>
              <a:ln w="19050">
                <a:solidFill>
                  <a:schemeClr val="lt1"/>
                </a:solidFill>
              </a:ln>
              <a:effectLst/>
            </c:spPr>
          </c:dPt>
          <c:dPt>
            <c:idx val="1"/>
            <c:bubble3D val="0"/>
            <c:spPr>
              <a:solidFill>
                <a:schemeClr val="bg1">
                  <a:lumMod val="85000"/>
                </a:schemeClr>
              </a:solidFill>
              <a:ln w="19050">
                <a:solidFill>
                  <a:schemeClr val="lt1"/>
                </a:solidFill>
              </a:ln>
              <a:effectLst/>
            </c:spPr>
          </c:dPt>
          <c:dLbls>
            <c:delete val="1"/>
          </c:dLbls>
          <c:cat>
            <c:strRef>
              <c:f>Sheet1!$A$2:$A$3</c:f>
              <c:strCache>
                <c:ptCount val="2"/>
                <c:pt idx="0">
                  <c:v>第一季度</c:v>
                </c:pt>
                <c:pt idx="1">
                  <c:v>第二季度</c:v>
                </c:pt>
              </c:strCache>
            </c:strRef>
          </c:cat>
          <c:val>
            <c:numRef>
              <c:f>Sheet1!$B$2:$B$3</c:f>
              <c:numCache>
                <c:formatCode>General</c:formatCode>
                <c:ptCount val="2"/>
                <c:pt idx="0">
                  <c:v>2.5</c:v>
                </c:pt>
                <c:pt idx="1">
                  <c:v>7.5</c:v>
                </c:pt>
              </c:numCache>
            </c:numRef>
          </c:val>
        </c:ser>
        <c:dLbls>
          <c:showLegendKey val="0"/>
          <c:showVal val="0"/>
          <c:showCatName val="0"/>
          <c:showSerName val="0"/>
          <c:showPercent val="0"/>
          <c:showBubbleSize val="0"/>
          <c:showLeaderLines val="1"/>
        </c:dLbls>
        <c:firstSliceAng val="0"/>
        <c:holeSize val="68"/>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solidFill>
              <a:srgbClr val="00CC99"/>
            </a:solidFill>
          </c:spPr>
          <c:explosion val="0"/>
          <c:dPt>
            <c:idx val="0"/>
            <c:bubble3D val="0"/>
            <c:spPr>
              <a:solidFill>
                <a:schemeClr val="accent1"/>
              </a:solidFill>
              <a:ln w="19050">
                <a:solidFill>
                  <a:schemeClr val="lt1"/>
                </a:solidFill>
              </a:ln>
              <a:effectLst/>
            </c:spPr>
          </c:dPt>
          <c:dPt>
            <c:idx val="1"/>
            <c:bubble3D val="0"/>
            <c:spPr>
              <a:solidFill>
                <a:schemeClr val="bg1">
                  <a:lumMod val="85000"/>
                </a:schemeClr>
              </a:solidFill>
              <a:ln w="19050">
                <a:solidFill>
                  <a:schemeClr val="lt1"/>
                </a:solidFill>
              </a:ln>
              <a:effectLst/>
            </c:spPr>
          </c:dPt>
          <c:dLbls>
            <c:delete val="1"/>
          </c:dLbls>
          <c:cat>
            <c:strRef>
              <c:f>Sheet1!$A$2:$A$3</c:f>
              <c:strCache>
                <c:ptCount val="2"/>
                <c:pt idx="0">
                  <c:v>第一季度</c:v>
                </c:pt>
                <c:pt idx="1">
                  <c:v>第二季度</c:v>
                </c:pt>
              </c:strCache>
            </c:strRef>
          </c:cat>
          <c:val>
            <c:numRef>
              <c:f>Sheet1!$B$2:$B$3</c:f>
              <c:numCache>
                <c:formatCode>General</c:formatCode>
                <c:ptCount val="2"/>
                <c:pt idx="0">
                  <c:v>5</c:v>
                </c:pt>
                <c:pt idx="1">
                  <c:v>5</c:v>
                </c:pt>
              </c:numCache>
            </c:numRef>
          </c:val>
        </c:ser>
        <c:dLbls>
          <c:showLegendKey val="0"/>
          <c:showVal val="0"/>
          <c:showCatName val="0"/>
          <c:showSerName val="0"/>
          <c:showPercent val="0"/>
          <c:showBubbleSize val="0"/>
          <c:showLeaderLines val="1"/>
        </c:dLbls>
        <c:firstSliceAng val="0"/>
        <c:holeSize val="68"/>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479166666666667"/>
          <c:y val="0.0629415327608936"/>
          <c:w val="0.902385170603675"/>
          <c:h val="0.783619196921651"/>
        </c:manualLayout>
      </c:layout>
      <c:barChart>
        <c:barDir val="bar"/>
        <c:grouping val="percentStacked"/>
        <c:varyColors val="0"/>
        <c:ser>
          <c:idx val="0"/>
          <c:order val="0"/>
          <c:tx>
            <c:strRef>
              <c:f>Sheet1!$B$1</c:f>
              <c:strCache>
                <c:ptCount val="1"/>
                <c:pt idx="0">
                  <c:v>系列 1</c:v>
                </c:pt>
              </c:strCache>
            </c:strRef>
          </c:tx>
          <c:spPr>
            <a:solidFill>
              <a:schemeClr val="accent1"/>
            </a:solidFill>
            <a:ln>
              <a:noFill/>
            </a:ln>
            <a:effectLst/>
          </c:spPr>
          <c:invertIfNegative val="0"/>
          <c:dLbls>
            <c:delete val="1"/>
          </c:dLbls>
          <c:cat>
            <c:strRef>
              <c:f>Sheet1!$A$2</c:f>
              <c:strCache>
                <c:ptCount val="1"/>
                <c:pt idx="0">
                  <c:v>类别 1</c:v>
                </c:pt>
              </c:strCache>
            </c:strRef>
          </c:cat>
          <c:val>
            <c:numRef>
              <c:f>Sheet1!$B$2</c:f>
              <c:numCache>
                <c:formatCode>0%</c:formatCode>
                <c:ptCount val="1"/>
                <c:pt idx="0">
                  <c:v>0.4</c:v>
                </c:pt>
              </c:numCache>
            </c:numRef>
          </c:val>
        </c:ser>
        <c:ser>
          <c:idx val="1"/>
          <c:order val="1"/>
          <c:tx>
            <c:strRef>
              <c:f>Sheet1!$C$1</c:f>
              <c:strCache>
                <c:ptCount val="1"/>
                <c:pt idx="0">
                  <c:v>系列 2</c:v>
                </c:pt>
              </c:strCache>
            </c:strRef>
          </c:tx>
          <c:spPr>
            <a:solidFill>
              <a:schemeClr val="bg2"/>
            </a:solidFill>
            <a:ln>
              <a:solidFill>
                <a:schemeClr val="bg2"/>
              </a:solidFill>
            </a:ln>
            <a:effectLst/>
          </c:spPr>
          <c:invertIfNegative val="0"/>
          <c:dLbls>
            <c:delete val="1"/>
          </c:dLbls>
          <c:cat>
            <c:strRef>
              <c:f>Sheet1!$A$2</c:f>
              <c:strCache>
                <c:ptCount val="1"/>
                <c:pt idx="0">
                  <c:v>类别 1</c:v>
                </c:pt>
              </c:strCache>
            </c:strRef>
          </c:cat>
          <c:val>
            <c:numRef>
              <c:f>Sheet1!$C$2</c:f>
              <c:numCache>
                <c:formatCode>0%</c:formatCode>
                <c:ptCount val="1"/>
                <c:pt idx="0">
                  <c:v>0.6</c:v>
                </c:pt>
              </c:numCache>
            </c:numRef>
          </c:val>
        </c:ser>
        <c:dLbls>
          <c:showLegendKey val="0"/>
          <c:showVal val="0"/>
          <c:showCatName val="0"/>
          <c:showSerName val="0"/>
          <c:showPercent val="0"/>
          <c:showBubbleSize val="0"/>
        </c:dLbls>
        <c:gapWidth val="500"/>
        <c:overlap val="100"/>
        <c:axId val="1825698464"/>
        <c:axId val="1825697920"/>
      </c:barChart>
      <c:scatterChart>
        <c:scatterStyle val="lineMarker"/>
        <c:varyColors val="0"/>
        <c:ser>
          <c:idx val="2"/>
          <c:order val="2"/>
          <c:tx>
            <c:strRef>
              <c:f>Sheet1!$A$3</c:f>
              <c:strCache>
                <c:ptCount val="1"/>
                <c:pt idx="0">
                  <c:v>Y</c:v>
                </c:pt>
              </c:strCache>
            </c:strRef>
          </c:tx>
          <c:spPr>
            <a:ln w="25400" cap="rnd" cmpd="sng" algn="ctr">
              <a:noFill/>
              <a:prstDash val="solid"/>
              <a:round/>
            </a:ln>
            <a:effectLst/>
          </c:spPr>
          <c:marker>
            <c:symbol val="picture"/>
            <c:spPr>
              <a:blipFill>
                <a:blip xmlns:r="http://schemas.openxmlformats.org/officeDocument/2006/relationships" r:embed="rId2"/>
                <a:stretch>
                  <a:fillRect/>
                </a:stretch>
              </a:blipFill>
              <a:ln w="25400" cap="flat" cmpd="sng" algn="ctr">
                <a:noFill/>
                <a:prstDash val="solid"/>
                <a:round/>
              </a:ln>
              <a:effectLst/>
            </c:spPr>
          </c:marker>
          <c:dLbls>
            <c:delete val="1"/>
          </c:dLbls>
          <c:xVal>
            <c:numRef>
              <c:f>Sheet1!$B$2</c:f>
              <c:numCache>
                <c:formatCode>0%</c:formatCode>
                <c:ptCount val="1"/>
                <c:pt idx="0">
                  <c:v>0.4</c:v>
                </c:pt>
              </c:numCache>
            </c:numRef>
          </c:xVal>
          <c:yVal>
            <c:numRef>
              <c:f>Sheet1!$B$3</c:f>
              <c:numCache>
                <c:formatCode>General</c:formatCode>
                <c:ptCount val="1"/>
                <c:pt idx="0">
                  <c:v>0.7</c:v>
                </c:pt>
              </c:numCache>
            </c:numRef>
          </c:yVal>
          <c:smooth val="0"/>
        </c:ser>
        <c:dLbls>
          <c:showLegendKey val="0"/>
          <c:showVal val="0"/>
          <c:showCatName val="0"/>
          <c:showSerName val="0"/>
          <c:showPercent val="0"/>
          <c:showBubbleSize val="0"/>
        </c:dLbls>
        <c:axId val="1825699552"/>
        <c:axId val="1825703360"/>
      </c:scatterChart>
      <c:catAx>
        <c:axId val="1825698464"/>
        <c:scaling>
          <c:orientation val="minMax"/>
        </c:scaling>
        <c:delete val="1"/>
        <c:axPos val="l"/>
        <c:numFmt formatCode="General" sourceLinked="1"/>
        <c:majorTickMark val="none"/>
        <c:minorTickMark val="none"/>
        <c:tickLblPos val="none"/>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1825697920"/>
        <c:crosses val="autoZero"/>
        <c:auto val="1"/>
        <c:lblAlgn val="ctr"/>
        <c:lblOffset val="100"/>
        <c:noMultiLvlLbl val="0"/>
      </c:catAx>
      <c:valAx>
        <c:axId val="1825697920"/>
        <c:scaling>
          <c:orientation val="minMax"/>
        </c:scaling>
        <c:delete val="1"/>
        <c:axPos val="b"/>
        <c:numFmt formatCode="0%" sourceLinked="1"/>
        <c:majorTickMark val="none"/>
        <c:minorTickMark val="none"/>
        <c:tickLblPos val="none"/>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1825698464"/>
        <c:crosses val="autoZero"/>
        <c:crossBetween val="between"/>
      </c:valAx>
      <c:valAx>
        <c:axId val="1825699552"/>
        <c:scaling>
          <c:orientation val="minMax"/>
        </c:scaling>
        <c:delete val="1"/>
        <c:axPos val="b"/>
        <c:numFmt formatCode="0%" sourceLinked="1"/>
        <c:majorTickMark val="out"/>
        <c:minorTickMark val="none"/>
        <c:tickLblPos val="none"/>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1825703360"/>
        <c:crosses val="autoZero"/>
        <c:crossBetween val="midCat"/>
      </c:valAx>
      <c:valAx>
        <c:axId val="1825703360"/>
        <c:scaling>
          <c:orientation val="minMax"/>
        </c:scaling>
        <c:delete val="1"/>
        <c:axPos val="r"/>
        <c:numFmt formatCode="General" sourceLinked="1"/>
        <c:majorTickMark val="out"/>
        <c:minorTickMark val="none"/>
        <c:tickLblPos val="none"/>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1825699552"/>
        <c:crosses val="max"/>
        <c:crossBetween val="midCat"/>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479166666666667"/>
          <c:y val="0.0629415327608936"/>
          <c:w val="0.902385170603675"/>
          <c:h val="0.783619196921651"/>
        </c:manualLayout>
      </c:layout>
      <c:barChart>
        <c:barDir val="bar"/>
        <c:grouping val="percentStacked"/>
        <c:varyColors val="0"/>
        <c:ser>
          <c:idx val="0"/>
          <c:order val="0"/>
          <c:tx>
            <c:strRef>
              <c:f>Sheet1!$B$1</c:f>
              <c:strCache>
                <c:ptCount val="1"/>
                <c:pt idx="0">
                  <c:v>系列 1</c:v>
                </c:pt>
              </c:strCache>
            </c:strRef>
          </c:tx>
          <c:spPr>
            <a:solidFill>
              <a:schemeClr val="accent2"/>
            </a:solidFill>
            <a:ln>
              <a:noFill/>
            </a:ln>
            <a:effectLst/>
          </c:spPr>
          <c:invertIfNegative val="0"/>
          <c:dLbls>
            <c:delete val="1"/>
          </c:dLbls>
          <c:cat>
            <c:strRef>
              <c:f>Sheet1!$A$2</c:f>
              <c:strCache>
                <c:ptCount val="1"/>
                <c:pt idx="0">
                  <c:v>类别 1</c:v>
                </c:pt>
              </c:strCache>
            </c:strRef>
          </c:cat>
          <c:val>
            <c:numRef>
              <c:f>Sheet1!$B$2</c:f>
              <c:numCache>
                <c:formatCode>0%</c:formatCode>
                <c:ptCount val="1"/>
                <c:pt idx="0">
                  <c:v>0.45</c:v>
                </c:pt>
              </c:numCache>
            </c:numRef>
          </c:val>
        </c:ser>
        <c:ser>
          <c:idx val="1"/>
          <c:order val="1"/>
          <c:tx>
            <c:strRef>
              <c:f>Sheet1!$C$1</c:f>
              <c:strCache>
                <c:ptCount val="1"/>
                <c:pt idx="0">
                  <c:v>系列 2</c:v>
                </c:pt>
              </c:strCache>
            </c:strRef>
          </c:tx>
          <c:spPr>
            <a:solidFill>
              <a:schemeClr val="bg2"/>
            </a:solidFill>
            <a:ln>
              <a:solidFill>
                <a:schemeClr val="bg2"/>
              </a:solidFill>
            </a:ln>
            <a:effectLst/>
          </c:spPr>
          <c:invertIfNegative val="0"/>
          <c:dLbls>
            <c:delete val="1"/>
          </c:dLbls>
          <c:cat>
            <c:strRef>
              <c:f>Sheet1!$A$2</c:f>
              <c:strCache>
                <c:ptCount val="1"/>
                <c:pt idx="0">
                  <c:v>类别 1</c:v>
                </c:pt>
              </c:strCache>
            </c:strRef>
          </c:cat>
          <c:val>
            <c:numRef>
              <c:f>Sheet1!$C$2</c:f>
              <c:numCache>
                <c:formatCode>0%</c:formatCode>
                <c:ptCount val="1"/>
                <c:pt idx="0">
                  <c:v>0.55</c:v>
                </c:pt>
              </c:numCache>
            </c:numRef>
          </c:val>
        </c:ser>
        <c:dLbls>
          <c:showLegendKey val="0"/>
          <c:showVal val="0"/>
          <c:showCatName val="0"/>
          <c:showSerName val="0"/>
          <c:showPercent val="0"/>
          <c:showBubbleSize val="0"/>
        </c:dLbls>
        <c:gapWidth val="500"/>
        <c:overlap val="100"/>
        <c:axId val="1825704448"/>
        <c:axId val="1825701728"/>
      </c:barChart>
      <c:scatterChart>
        <c:scatterStyle val="lineMarker"/>
        <c:varyColors val="0"/>
        <c:ser>
          <c:idx val="2"/>
          <c:order val="2"/>
          <c:tx>
            <c:strRef>
              <c:f>Sheet1!$A$3</c:f>
              <c:strCache>
                <c:ptCount val="1"/>
                <c:pt idx="0">
                  <c:v>Y</c:v>
                </c:pt>
              </c:strCache>
            </c:strRef>
          </c:tx>
          <c:spPr>
            <a:ln w="25400" cap="rnd" cmpd="sng" algn="ctr">
              <a:noFill/>
              <a:prstDash val="solid"/>
              <a:round/>
            </a:ln>
            <a:effectLst/>
          </c:spPr>
          <c:marker>
            <c:symbol val="picture"/>
            <c:spPr>
              <a:blipFill>
                <a:blip xmlns:r="http://schemas.openxmlformats.org/officeDocument/2006/relationships" r:embed="rId2"/>
                <a:stretch>
                  <a:fillRect/>
                </a:stretch>
              </a:blipFill>
              <a:ln w="25400" cap="flat" cmpd="sng" algn="ctr">
                <a:noFill/>
                <a:prstDash val="solid"/>
                <a:round/>
              </a:ln>
              <a:effectLst/>
            </c:spPr>
          </c:marker>
          <c:dPt>
            <c:idx val="0"/>
            <c:marker>
              <c:symbol val="picture"/>
              <c:spPr>
                <a:blipFill>
                  <a:blip xmlns:r="http://schemas.openxmlformats.org/officeDocument/2006/relationships" r:embed="rId3"/>
                  <a:stretch>
                    <a:fillRect/>
                  </a:stretch>
                </a:blipFill>
                <a:ln w="25400" cap="flat" cmpd="sng" algn="ctr">
                  <a:noFill/>
                  <a:prstDash val="solid"/>
                  <a:round/>
                </a:ln>
                <a:effectLst/>
              </c:spPr>
            </c:marker>
            <c:bubble3D val="0"/>
          </c:dPt>
          <c:dLbls>
            <c:delete val="1"/>
          </c:dLbls>
          <c:xVal>
            <c:numRef>
              <c:f>Sheet1!$B$2</c:f>
              <c:numCache>
                <c:formatCode>0%</c:formatCode>
                <c:ptCount val="1"/>
                <c:pt idx="0">
                  <c:v>0.45</c:v>
                </c:pt>
              </c:numCache>
            </c:numRef>
          </c:xVal>
          <c:yVal>
            <c:numRef>
              <c:f>Sheet1!$B$3</c:f>
              <c:numCache>
                <c:formatCode>General</c:formatCode>
                <c:ptCount val="1"/>
                <c:pt idx="0">
                  <c:v>0.7</c:v>
                </c:pt>
              </c:numCache>
            </c:numRef>
          </c:yVal>
          <c:smooth val="0"/>
        </c:ser>
        <c:dLbls>
          <c:showLegendKey val="0"/>
          <c:showVal val="0"/>
          <c:showCatName val="0"/>
          <c:showSerName val="0"/>
          <c:showPercent val="0"/>
          <c:showBubbleSize val="0"/>
        </c:dLbls>
        <c:axId val="1825702272"/>
        <c:axId val="1825700096"/>
      </c:scatterChart>
      <c:catAx>
        <c:axId val="1825704448"/>
        <c:scaling>
          <c:orientation val="minMax"/>
        </c:scaling>
        <c:delete val="1"/>
        <c:axPos val="l"/>
        <c:numFmt formatCode="General" sourceLinked="1"/>
        <c:majorTickMark val="none"/>
        <c:minorTickMark val="none"/>
        <c:tickLblPos val="none"/>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1825701728"/>
        <c:crosses val="autoZero"/>
        <c:auto val="1"/>
        <c:lblAlgn val="ctr"/>
        <c:lblOffset val="100"/>
        <c:noMultiLvlLbl val="0"/>
      </c:catAx>
      <c:valAx>
        <c:axId val="1825701728"/>
        <c:scaling>
          <c:orientation val="minMax"/>
        </c:scaling>
        <c:delete val="1"/>
        <c:axPos val="b"/>
        <c:numFmt formatCode="0%" sourceLinked="1"/>
        <c:majorTickMark val="none"/>
        <c:minorTickMark val="none"/>
        <c:tickLblPos val="none"/>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1825704448"/>
        <c:crosses val="autoZero"/>
        <c:crossBetween val="between"/>
      </c:valAx>
      <c:valAx>
        <c:axId val="1825702272"/>
        <c:scaling>
          <c:orientation val="minMax"/>
        </c:scaling>
        <c:delete val="1"/>
        <c:axPos val="b"/>
        <c:numFmt formatCode="0%" sourceLinked="1"/>
        <c:majorTickMark val="out"/>
        <c:minorTickMark val="none"/>
        <c:tickLblPos val="none"/>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1825700096"/>
        <c:crosses val="autoZero"/>
        <c:crossBetween val="midCat"/>
      </c:valAx>
      <c:valAx>
        <c:axId val="1825700096"/>
        <c:scaling>
          <c:orientation val="minMax"/>
        </c:scaling>
        <c:delete val="1"/>
        <c:axPos val="r"/>
        <c:numFmt formatCode="General" sourceLinked="1"/>
        <c:majorTickMark val="out"/>
        <c:minorTickMark val="none"/>
        <c:tickLblPos val="none"/>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1825702272"/>
        <c:crosses val="max"/>
        <c:crossBetween val="midCat"/>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479166666666667"/>
          <c:y val="0.0629415327608936"/>
          <c:w val="0.902385170603675"/>
          <c:h val="0.783619196921651"/>
        </c:manualLayout>
      </c:layout>
      <c:barChart>
        <c:barDir val="bar"/>
        <c:grouping val="percentStacked"/>
        <c:varyColors val="0"/>
        <c:ser>
          <c:idx val="0"/>
          <c:order val="0"/>
          <c:tx>
            <c:strRef>
              <c:f>Sheet1!$B$1</c:f>
              <c:strCache>
                <c:ptCount val="1"/>
                <c:pt idx="0">
                  <c:v>系列 1</c:v>
                </c:pt>
              </c:strCache>
            </c:strRef>
          </c:tx>
          <c:spPr>
            <a:solidFill>
              <a:schemeClr val="accent3"/>
            </a:solidFill>
            <a:ln>
              <a:noFill/>
            </a:ln>
            <a:effectLst/>
          </c:spPr>
          <c:invertIfNegative val="0"/>
          <c:dLbls>
            <c:delete val="1"/>
          </c:dLbls>
          <c:cat>
            <c:strRef>
              <c:f>Sheet1!$A$2</c:f>
              <c:strCache>
                <c:ptCount val="1"/>
                <c:pt idx="0">
                  <c:v>类别 1</c:v>
                </c:pt>
              </c:strCache>
            </c:strRef>
          </c:cat>
          <c:val>
            <c:numRef>
              <c:f>Sheet1!$B$2</c:f>
              <c:numCache>
                <c:formatCode>0%</c:formatCode>
                <c:ptCount val="1"/>
                <c:pt idx="0">
                  <c:v>0.65</c:v>
                </c:pt>
              </c:numCache>
            </c:numRef>
          </c:val>
        </c:ser>
        <c:ser>
          <c:idx val="1"/>
          <c:order val="1"/>
          <c:tx>
            <c:strRef>
              <c:f>Sheet1!$C$1</c:f>
              <c:strCache>
                <c:ptCount val="1"/>
                <c:pt idx="0">
                  <c:v>系列 2</c:v>
                </c:pt>
              </c:strCache>
            </c:strRef>
          </c:tx>
          <c:spPr>
            <a:solidFill>
              <a:schemeClr val="bg2"/>
            </a:solidFill>
            <a:ln>
              <a:solidFill>
                <a:schemeClr val="bg2"/>
              </a:solidFill>
            </a:ln>
            <a:effectLst/>
          </c:spPr>
          <c:invertIfNegative val="0"/>
          <c:dLbls>
            <c:delete val="1"/>
          </c:dLbls>
          <c:cat>
            <c:strRef>
              <c:f>Sheet1!$A$2</c:f>
              <c:strCache>
                <c:ptCount val="1"/>
                <c:pt idx="0">
                  <c:v>类别 1</c:v>
                </c:pt>
              </c:strCache>
            </c:strRef>
          </c:cat>
          <c:val>
            <c:numRef>
              <c:f>Sheet1!$C$2</c:f>
              <c:numCache>
                <c:formatCode>0%</c:formatCode>
                <c:ptCount val="1"/>
                <c:pt idx="0">
                  <c:v>0.35</c:v>
                </c:pt>
              </c:numCache>
            </c:numRef>
          </c:val>
        </c:ser>
        <c:dLbls>
          <c:showLegendKey val="0"/>
          <c:showVal val="0"/>
          <c:showCatName val="0"/>
          <c:showSerName val="0"/>
          <c:showPercent val="0"/>
          <c:showBubbleSize val="0"/>
        </c:dLbls>
        <c:gapWidth val="500"/>
        <c:overlap val="100"/>
        <c:axId val="1825702816"/>
        <c:axId val="1825703904"/>
      </c:barChart>
      <c:scatterChart>
        <c:scatterStyle val="lineMarker"/>
        <c:varyColors val="0"/>
        <c:ser>
          <c:idx val="2"/>
          <c:order val="2"/>
          <c:tx>
            <c:strRef>
              <c:f>Sheet1!$A$3</c:f>
              <c:strCache>
                <c:ptCount val="1"/>
                <c:pt idx="0">
                  <c:v>Y</c:v>
                </c:pt>
              </c:strCache>
            </c:strRef>
          </c:tx>
          <c:spPr>
            <a:ln w="25400" cap="rnd" cmpd="sng" algn="ctr">
              <a:noFill/>
              <a:prstDash val="solid"/>
              <a:round/>
            </a:ln>
            <a:effectLst/>
          </c:spPr>
          <c:marker>
            <c:symbol val="picture"/>
            <c:spPr>
              <a:blipFill>
                <a:blip xmlns:r="http://schemas.openxmlformats.org/officeDocument/2006/relationships" r:embed="rId2"/>
                <a:stretch>
                  <a:fillRect/>
                </a:stretch>
              </a:blipFill>
              <a:ln w="25400" cap="flat" cmpd="sng" algn="ctr">
                <a:noFill/>
                <a:prstDash val="solid"/>
                <a:round/>
              </a:ln>
              <a:effectLst/>
            </c:spPr>
          </c:marker>
          <c:dPt>
            <c:idx val="0"/>
            <c:marker>
              <c:symbol val="picture"/>
              <c:spPr>
                <a:blipFill>
                  <a:blip xmlns:r="http://schemas.openxmlformats.org/officeDocument/2006/relationships" r:embed="rId3"/>
                  <a:stretch>
                    <a:fillRect/>
                  </a:stretch>
                </a:blipFill>
                <a:ln w="25400" cap="flat" cmpd="sng" algn="ctr">
                  <a:noFill/>
                  <a:prstDash val="solid"/>
                  <a:round/>
                </a:ln>
                <a:effectLst/>
              </c:spPr>
            </c:marker>
            <c:bubble3D val="0"/>
          </c:dPt>
          <c:dLbls>
            <c:delete val="1"/>
          </c:dLbls>
          <c:xVal>
            <c:numRef>
              <c:f>Sheet1!$B$2</c:f>
              <c:numCache>
                <c:formatCode>0%</c:formatCode>
                <c:ptCount val="1"/>
                <c:pt idx="0">
                  <c:v>0.65</c:v>
                </c:pt>
              </c:numCache>
            </c:numRef>
          </c:xVal>
          <c:yVal>
            <c:numRef>
              <c:f>Sheet1!$B$3</c:f>
              <c:numCache>
                <c:formatCode>General</c:formatCode>
                <c:ptCount val="1"/>
                <c:pt idx="0">
                  <c:v>0.7</c:v>
                </c:pt>
              </c:numCache>
            </c:numRef>
          </c:yVal>
          <c:smooth val="0"/>
        </c:ser>
        <c:dLbls>
          <c:showLegendKey val="0"/>
          <c:showVal val="0"/>
          <c:showCatName val="0"/>
          <c:showSerName val="0"/>
          <c:showPercent val="0"/>
          <c:showBubbleSize val="0"/>
        </c:dLbls>
        <c:axId val="-1890692816"/>
        <c:axId val="-1890694992"/>
      </c:scatterChart>
      <c:catAx>
        <c:axId val="1825702816"/>
        <c:scaling>
          <c:orientation val="minMax"/>
        </c:scaling>
        <c:delete val="1"/>
        <c:axPos val="l"/>
        <c:numFmt formatCode="General" sourceLinked="1"/>
        <c:majorTickMark val="none"/>
        <c:minorTickMark val="none"/>
        <c:tickLblPos val="none"/>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1825703904"/>
        <c:crosses val="autoZero"/>
        <c:auto val="1"/>
        <c:lblAlgn val="ctr"/>
        <c:lblOffset val="100"/>
        <c:noMultiLvlLbl val="0"/>
      </c:catAx>
      <c:valAx>
        <c:axId val="1825703904"/>
        <c:scaling>
          <c:orientation val="minMax"/>
        </c:scaling>
        <c:delete val="1"/>
        <c:axPos val="b"/>
        <c:numFmt formatCode="0%" sourceLinked="1"/>
        <c:majorTickMark val="none"/>
        <c:minorTickMark val="none"/>
        <c:tickLblPos val="none"/>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1825702816"/>
        <c:crosses val="autoZero"/>
        <c:crossBetween val="between"/>
      </c:valAx>
      <c:valAx>
        <c:axId val="-1890692816"/>
        <c:scaling>
          <c:orientation val="minMax"/>
        </c:scaling>
        <c:delete val="1"/>
        <c:axPos val="b"/>
        <c:numFmt formatCode="0%" sourceLinked="1"/>
        <c:majorTickMark val="out"/>
        <c:minorTickMark val="none"/>
        <c:tickLblPos val="none"/>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1890694992"/>
        <c:crosses val="autoZero"/>
        <c:crossBetween val="midCat"/>
      </c:valAx>
      <c:valAx>
        <c:axId val="-1890694992"/>
        <c:scaling>
          <c:orientation val="minMax"/>
        </c:scaling>
        <c:delete val="1"/>
        <c:axPos val="r"/>
        <c:numFmt formatCode="General" sourceLinked="1"/>
        <c:majorTickMark val="out"/>
        <c:minorTickMark val="none"/>
        <c:tickLblPos val="none"/>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1890692816"/>
        <c:crosses val="max"/>
        <c:crossBetween val="midCat"/>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479166666666667"/>
          <c:y val="0.0629415327608936"/>
          <c:w val="0.902385170603675"/>
          <c:h val="0.783619196921651"/>
        </c:manualLayout>
      </c:layout>
      <c:barChart>
        <c:barDir val="bar"/>
        <c:grouping val="percentStacked"/>
        <c:varyColors val="0"/>
        <c:ser>
          <c:idx val="0"/>
          <c:order val="0"/>
          <c:tx>
            <c:strRef>
              <c:f>Sheet1!$B$1</c:f>
              <c:strCache>
                <c:ptCount val="1"/>
                <c:pt idx="0">
                  <c:v>系列 1</c:v>
                </c:pt>
              </c:strCache>
            </c:strRef>
          </c:tx>
          <c:spPr>
            <a:solidFill>
              <a:schemeClr val="accent4"/>
            </a:solidFill>
            <a:ln>
              <a:noFill/>
            </a:ln>
            <a:effectLst/>
          </c:spPr>
          <c:invertIfNegative val="0"/>
          <c:dLbls>
            <c:delete val="1"/>
          </c:dLbls>
          <c:cat>
            <c:strRef>
              <c:f>Sheet1!$A$2</c:f>
              <c:strCache>
                <c:ptCount val="1"/>
                <c:pt idx="0">
                  <c:v>类别 1</c:v>
                </c:pt>
              </c:strCache>
            </c:strRef>
          </c:cat>
          <c:val>
            <c:numRef>
              <c:f>Sheet1!$B$2</c:f>
              <c:numCache>
                <c:formatCode>0%</c:formatCode>
                <c:ptCount val="1"/>
                <c:pt idx="0">
                  <c:v>0.85</c:v>
                </c:pt>
              </c:numCache>
            </c:numRef>
          </c:val>
        </c:ser>
        <c:ser>
          <c:idx val="1"/>
          <c:order val="1"/>
          <c:tx>
            <c:strRef>
              <c:f>Sheet1!$C$1</c:f>
              <c:strCache>
                <c:ptCount val="1"/>
                <c:pt idx="0">
                  <c:v>系列 2</c:v>
                </c:pt>
              </c:strCache>
            </c:strRef>
          </c:tx>
          <c:spPr>
            <a:solidFill>
              <a:schemeClr val="bg2"/>
            </a:solidFill>
            <a:ln>
              <a:solidFill>
                <a:schemeClr val="bg2"/>
              </a:solidFill>
            </a:ln>
            <a:effectLst/>
          </c:spPr>
          <c:invertIfNegative val="0"/>
          <c:dLbls>
            <c:delete val="1"/>
          </c:dLbls>
          <c:cat>
            <c:strRef>
              <c:f>Sheet1!$A$2</c:f>
              <c:strCache>
                <c:ptCount val="1"/>
                <c:pt idx="0">
                  <c:v>类别 1</c:v>
                </c:pt>
              </c:strCache>
            </c:strRef>
          </c:cat>
          <c:val>
            <c:numRef>
              <c:f>Sheet1!$C$2</c:f>
              <c:numCache>
                <c:formatCode>0%</c:formatCode>
                <c:ptCount val="1"/>
                <c:pt idx="0">
                  <c:v>0.15</c:v>
                </c:pt>
              </c:numCache>
            </c:numRef>
          </c:val>
        </c:ser>
        <c:dLbls>
          <c:showLegendKey val="0"/>
          <c:showVal val="0"/>
          <c:showCatName val="0"/>
          <c:showSerName val="0"/>
          <c:showPercent val="0"/>
          <c:showBubbleSize val="0"/>
        </c:dLbls>
        <c:gapWidth val="500"/>
        <c:overlap val="100"/>
        <c:axId val="-1890693360"/>
        <c:axId val="-1890695536"/>
      </c:barChart>
      <c:scatterChart>
        <c:scatterStyle val="lineMarker"/>
        <c:varyColors val="0"/>
        <c:ser>
          <c:idx val="2"/>
          <c:order val="2"/>
          <c:tx>
            <c:strRef>
              <c:f>Sheet1!$A$3</c:f>
              <c:strCache>
                <c:ptCount val="1"/>
                <c:pt idx="0">
                  <c:v>Y</c:v>
                </c:pt>
              </c:strCache>
            </c:strRef>
          </c:tx>
          <c:spPr>
            <a:ln w="25400" cap="rnd" cmpd="sng" algn="ctr">
              <a:noFill/>
              <a:prstDash val="solid"/>
              <a:round/>
            </a:ln>
            <a:effectLst/>
          </c:spPr>
          <c:marker>
            <c:symbol val="picture"/>
            <c:spPr>
              <a:blipFill>
                <a:blip xmlns:r="http://schemas.openxmlformats.org/officeDocument/2006/relationships" r:embed="rId2"/>
                <a:stretch>
                  <a:fillRect/>
                </a:stretch>
              </a:blipFill>
              <a:ln w="25400" cap="flat" cmpd="sng" algn="ctr">
                <a:noFill/>
                <a:prstDash val="solid"/>
                <a:round/>
              </a:ln>
              <a:effectLst/>
            </c:spPr>
          </c:marker>
          <c:dPt>
            <c:idx val="0"/>
            <c:marker>
              <c:symbol val="picture"/>
              <c:spPr>
                <a:blipFill>
                  <a:blip xmlns:r="http://schemas.openxmlformats.org/officeDocument/2006/relationships" r:embed="rId3"/>
                  <a:stretch>
                    <a:fillRect/>
                  </a:stretch>
                </a:blipFill>
                <a:ln w="25400" cap="flat" cmpd="sng" algn="ctr">
                  <a:noFill/>
                  <a:prstDash val="solid"/>
                  <a:round/>
                </a:ln>
                <a:effectLst/>
              </c:spPr>
            </c:marker>
            <c:bubble3D val="0"/>
          </c:dPt>
          <c:dLbls>
            <c:delete val="1"/>
          </c:dLbls>
          <c:xVal>
            <c:numRef>
              <c:f>Sheet1!$B$2</c:f>
              <c:numCache>
                <c:formatCode>0%</c:formatCode>
                <c:ptCount val="1"/>
                <c:pt idx="0">
                  <c:v>0.85</c:v>
                </c:pt>
              </c:numCache>
            </c:numRef>
          </c:xVal>
          <c:yVal>
            <c:numRef>
              <c:f>Sheet1!$B$3</c:f>
              <c:numCache>
                <c:formatCode>General</c:formatCode>
                <c:ptCount val="1"/>
                <c:pt idx="0">
                  <c:v>0.7</c:v>
                </c:pt>
              </c:numCache>
            </c:numRef>
          </c:yVal>
          <c:smooth val="0"/>
        </c:ser>
        <c:dLbls>
          <c:showLegendKey val="0"/>
          <c:showVal val="0"/>
          <c:showCatName val="0"/>
          <c:showSerName val="0"/>
          <c:showPercent val="0"/>
          <c:showBubbleSize val="0"/>
        </c:dLbls>
        <c:axId val="608078192"/>
        <c:axId val="-1890693904"/>
      </c:scatterChart>
      <c:catAx>
        <c:axId val="-1890693360"/>
        <c:scaling>
          <c:orientation val="minMax"/>
        </c:scaling>
        <c:delete val="1"/>
        <c:axPos val="l"/>
        <c:numFmt formatCode="General" sourceLinked="1"/>
        <c:majorTickMark val="none"/>
        <c:minorTickMark val="none"/>
        <c:tickLblPos val="none"/>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1890695536"/>
        <c:crosses val="autoZero"/>
        <c:auto val="1"/>
        <c:lblAlgn val="ctr"/>
        <c:lblOffset val="100"/>
        <c:noMultiLvlLbl val="0"/>
      </c:catAx>
      <c:valAx>
        <c:axId val="-1890695536"/>
        <c:scaling>
          <c:orientation val="minMax"/>
          <c:min val="0"/>
        </c:scaling>
        <c:delete val="1"/>
        <c:axPos val="b"/>
        <c:numFmt formatCode="0%" sourceLinked="1"/>
        <c:majorTickMark val="out"/>
        <c:minorTickMark val="none"/>
        <c:tickLblPos val="none"/>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1890693360"/>
        <c:crosses val="autoZero"/>
        <c:crossBetween val="between"/>
      </c:valAx>
      <c:valAx>
        <c:axId val="608078192"/>
        <c:scaling>
          <c:orientation val="minMax"/>
        </c:scaling>
        <c:delete val="1"/>
        <c:axPos val="b"/>
        <c:numFmt formatCode="0%" sourceLinked="1"/>
        <c:majorTickMark val="out"/>
        <c:minorTickMark val="none"/>
        <c:tickLblPos val="none"/>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1890693904"/>
        <c:crosses val="autoZero"/>
        <c:crossBetween val="midCat"/>
      </c:valAx>
      <c:valAx>
        <c:axId val="-1890693904"/>
        <c:scaling>
          <c:orientation val="minMax"/>
        </c:scaling>
        <c:delete val="1"/>
        <c:axPos val="r"/>
        <c:numFmt formatCode="General" sourceLinked="1"/>
        <c:majorTickMark val="out"/>
        <c:minorTickMark val="none"/>
        <c:tickLblPos val="none"/>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608078192"/>
        <c:crosses val="max"/>
        <c:crossBetween val="midCat"/>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135D2E-10E0-4948-A066-1F32E9574A0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741B9B-4A66-4735-86DA-1783F2D0A0A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更多模板亮亮图文旗舰店：https://liangliangtuwen.tmall.com</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E665C9A-F863-4B53-BF18-B9F895775B52}"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更多模板亮亮图文旗舰店：https://liangliangtuwen.tmall.com</a:t>
            </a:r>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097EA6-A70B-4078-A475-F5D239A7F50E}"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24F4D7-21BF-4B9F-909B-69D1BB8ABACE}"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更多模板亮亮图文旗舰店：https://liangliangtuwen.tmall.com</a:t>
            </a:r>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097EA6-A70B-4078-A475-F5D239A7F50E}"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097EA6-A70B-4078-A475-F5D239A7F50E}"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更多模板亮亮图文旗舰店：https://liangliangtuwen.tmall.com</a:t>
            </a: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097EA6-A70B-4078-A475-F5D239A7F50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更多模板亮亮图文旗舰店：https://liangliangtuwen.tmall.com</a:t>
            </a: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更多模板亮亮图文旗舰店：https://liangliangtuwen.tmall.com</a:t>
            </a:r>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更多模板亮亮图文旗舰店：https://liangliangtuwen.tmall.com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24F4D7-21BF-4B9F-909B-69D1BB8ABACE}"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E665C9A-F863-4B53-BF18-B9F895775B52}"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更多模板亮亮图文旗舰店：https://liangliangtuwen.tmall.com</a:t>
            </a:r>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grpSp>
        <p:nvGrpSpPr>
          <p:cNvPr id="15" name="Group 106"/>
          <p:cNvGrpSpPr>
            <a:grpSpLocks noChangeAspect="1"/>
          </p:cNvGrpSpPr>
          <p:nvPr userDrawn="1"/>
        </p:nvGrpSpPr>
        <p:grpSpPr bwMode="auto">
          <a:xfrm>
            <a:off x="0" y="-275"/>
            <a:ext cx="12192000" cy="4930268"/>
            <a:chOff x="1602" y="283"/>
            <a:chExt cx="5028" cy="2711"/>
          </a:xfrm>
        </p:grpSpPr>
        <p:sp>
          <p:nvSpPr>
            <p:cNvPr id="17" name="Freeform 107"/>
            <p:cNvSpPr/>
            <p:nvPr/>
          </p:nvSpPr>
          <p:spPr bwMode="auto">
            <a:xfrm>
              <a:off x="1602" y="426"/>
              <a:ext cx="5028" cy="2568"/>
            </a:xfrm>
            <a:custGeom>
              <a:avLst/>
              <a:gdLst/>
              <a:ahLst/>
              <a:cxnLst>
                <a:cxn ang="0">
                  <a:pos x="2129" y="670"/>
                </a:cxn>
                <a:cxn ang="0">
                  <a:pos x="2129" y="640"/>
                </a:cxn>
                <a:cxn ang="0">
                  <a:pos x="0" y="0"/>
                </a:cxn>
                <a:cxn ang="0">
                  <a:pos x="0" y="688"/>
                </a:cxn>
                <a:cxn ang="0">
                  <a:pos x="1053" y="1054"/>
                </a:cxn>
                <a:cxn ang="0">
                  <a:pos x="2129" y="670"/>
                </a:cxn>
              </a:cxnLst>
              <a:rect l="0" t="0" r="r" b="b"/>
              <a:pathLst>
                <a:path w="2129" h="1054">
                  <a:moveTo>
                    <a:pt x="2129" y="670"/>
                  </a:moveTo>
                  <a:cubicBezTo>
                    <a:pt x="2129" y="640"/>
                    <a:pt x="2129" y="640"/>
                    <a:pt x="2129" y="640"/>
                  </a:cubicBezTo>
                  <a:cubicBezTo>
                    <a:pt x="1070" y="830"/>
                    <a:pt x="360" y="617"/>
                    <a:pt x="0" y="0"/>
                  </a:cubicBezTo>
                  <a:cubicBezTo>
                    <a:pt x="0" y="688"/>
                    <a:pt x="0" y="688"/>
                    <a:pt x="0" y="688"/>
                  </a:cubicBezTo>
                  <a:cubicBezTo>
                    <a:pt x="310" y="932"/>
                    <a:pt x="661" y="1054"/>
                    <a:pt x="1053" y="1054"/>
                  </a:cubicBezTo>
                  <a:cubicBezTo>
                    <a:pt x="1454" y="1054"/>
                    <a:pt x="1813" y="926"/>
                    <a:pt x="2129" y="670"/>
                  </a:cubicBezTo>
                  <a:close/>
                </a:path>
              </a:pathLst>
            </a:custGeom>
            <a:gradFill flip="none" rotWithShape="1">
              <a:gsLst>
                <a:gs pos="0">
                  <a:srgbClr val="2B9BD3"/>
                </a:gs>
                <a:gs pos="31000">
                  <a:srgbClr val="21D6E0"/>
                </a:gs>
                <a:gs pos="77000">
                  <a:srgbClr val="0087E6"/>
                </a:gs>
              </a:gsLst>
              <a:path path="circle">
                <a:fillToRect l="100000" t="100000"/>
              </a:path>
              <a:tileRect r="-100000" b="-100000"/>
            </a:gradFill>
            <a:ln w="9525">
              <a:noFill/>
              <a:round/>
            </a:ln>
          </p:spPr>
          <p:txBody>
            <a:bodyPr vert="horz" wrap="square" lIns="91440" tIns="45720" rIns="91440" bIns="45720" numCol="1" anchor="t" anchorCtr="0" compatLnSpc="1"/>
            <a:lstStyle/>
            <a:p>
              <a:endParaRPr lang="zh-CN" altLang="en-US">
                <a:solidFill>
                  <a:prstClr val="black"/>
                </a:solidFill>
              </a:endParaRPr>
            </a:p>
          </p:txBody>
        </p:sp>
        <p:sp>
          <p:nvSpPr>
            <p:cNvPr id="18" name="Freeform 108"/>
            <p:cNvSpPr/>
            <p:nvPr/>
          </p:nvSpPr>
          <p:spPr bwMode="auto">
            <a:xfrm>
              <a:off x="1602" y="283"/>
              <a:ext cx="5028" cy="2200"/>
            </a:xfrm>
            <a:custGeom>
              <a:avLst/>
              <a:gdLst/>
              <a:ahLst/>
              <a:cxnLst>
                <a:cxn ang="0">
                  <a:pos x="2129" y="697"/>
                </a:cxn>
                <a:cxn ang="0">
                  <a:pos x="2129" y="623"/>
                </a:cxn>
                <a:cxn ang="0">
                  <a:pos x="1181" y="0"/>
                </a:cxn>
                <a:cxn ang="0">
                  <a:pos x="0" y="0"/>
                </a:cxn>
                <a:cxn ang="0">
                  <a:pos x="0" y="57"/>
                </a:cxn>
                <a:cxn ang="0">
                  <a:pos x="2129" y="697"/>
                </a:cxn>
              </a:cxnLst>
              <a:rect l="0" t="0" r="r" b="b"/>
              <a:pathLst>
                <a:path w="2129" h="887">
                  <a:moveTo>
                    <a:pt x="2129" y="697"/>
                  </a:moveTo>
                  <a:cubicBezTo>
                    <a:pt x="2129" y="623"/>
                    <a:pt x="2129" y="623"/>
                    <a:pt x="2129" y="623"/>
                  </a:cubicBezTo>
                  <a:cubicBezTo>
                    <a:pt x="1448" y="642"/>
                    <a:pt x="1132" y="434"/>
                    <a:pt x="1181" y="0"/>
                  </a:cubicBezTo>
                  <a:cubicBezTo>
                    <a:pt x="0" y="0"/>
                    <a:pt x="0" y="0"/>
                    <a:pt x="0" y="0"/>
                  </a:cubicBezTo>
                  <a:cubicBezTo>
                    <a:pt x="0" y="57"/>
                    <a:pt x="0" y="57"/>
                    <a:pt x="0" y="57"/>
                  </a:cubicBezTo>
                  <a:cubicBezTo>
                    <a:pt x="360" y="674"/>
                    <a:pt x="1070" y="887"/>
                    <a:pt x="2129" y="697"/>
                  </a:cubicBezTo>
                  <a:close/>
                </a:path>
              </a:pathLst>
            </a:custGeom>
            <a:gradFill flip="none" rotWithShape="1">
              <a:gsLst>
                <a:gs pos="27000">
                  <a:srgbClr val="0D7AB9"/>
                </a:gs>
                <a:gs pos="17000">
                  <a:srgbClr val="21D6E0"/>
                </a:gs>
                <a:gs pos="75000">
                  <a:srgbClr val="0087E6"/>
                </a:gs>
              </a:gsLst>
              <a:lin ang="7200000" scaled="0"/>
              <a:tileRect/>
            </a:gradFill>
            <a:ln w="9525">
              <a:noFill/>
              <a:round/>
            </a:ln>
          </p:spPr>
          <p:txBody>
            <a:bodyPr vert="horz" wrap="square" lIns="91440" tIns="45720" rIns="91440" bIns="45720" numCol="1" anchor="t" anchorCtr="0" compatLnSpc="1"/>
            <a:lstStyle/>
            <a:p>
              <a:endParaRPr lang="zh-CN" altLang="en-US">
                <a:solidFill>
                  <a:prstClr val="black"/>
                </a:solidFill>
              </a:endParaRPr>
            </a:p>
          </p:txBody>
        </p:sp>
        <p:sp>
          <p:nvSpPr>
            <p:cNvPr id="19" name="Freeform 109"/>
            <p:cNvSpPr/>
            <p:nvPr/>
          </p:nvSpPr>
          <p:spPr bwMode="auto">
            <a:xfrm>
              <a:off x="4255" y="283"/>
              <a:ext cx="2375" cy="1650"/>
            </a:xfrm>
            <a:custGeom>
              <a:avLst/>
              <a:gdLst/>
              <a:ahLst/>
              <a:cxnLst>
                <a:cxn ang="0">
                  <a:pos x="997" y="623"/>
                </a:cxn>
                <a:cxn ang="0">
                  <a:pos x="997" y="0"/>
                </a:cxn>
                <a:cxn ang="0">
                  <a:pos x="49" y="0"/>
                </a:cxn>
                <a:cxn ang="0">
                  <a:pos x="997" y="623"/>
                </a:cxn>
              </a:cxnLst>
              <a:rect l="0" t="0" r="r" b="b"/>
              <a:pathLst>
                <a:path w="997" h="642">
                  <a:moveTo>
                    <a:pt x="997" y="623"/>
                  </a:moveTo>
                  <a:cubicBezTo>
                    <a:pt x="997" y="0"/>
                    <a:pt x="997" y="0"/>
                    <a:pt x="997" y="0"/>
                  </a:cubicBezTo>
                  <a:cubicBezTo>
                    <a:pt x="49" y="0"/>
                    <a:pt x="49" y="0"/>
                    <a:pt x="49" y="0"/>
                  </a:cubicBezTo>
                  <a:cubicBezTo>
                    <a:pt x="0" y="434"/>
                    <a:pt x="316" y="642"/>
                    <a:pt x="997" y="623"/>
                  </a:cubicBezTo>
                  <a:close/>
                </a:path>
              </a:pathLst>
            </a:custGeom>
            <a:gradFill flip="none" rotWithShape="1">
              <a:gsLst>
                <a:gs pos="18000">
                  <a:srgbClr val="4ABEEE"/>
                </a:gs>
                <a:gs pos="75000">
                  <a:srgbClr val="0D7AB9"/>
                </a:gs>
              </a:gsLst>
              <a:path path="circle">
                <a:fillToRect l="100000" b="100000"/>
              </a:path>
              <a:tileRect t="-100000" r="-100000"/>
            </a:gradFill>
            <a:ln w="9525">
              <a:noFill/>
              <a:round/>
            </a:ln>
          </p:spPr>
          <p:txBody>
            <a:bodyPr vert="horz" wrap="square" lIns="91440" tIns="45720" rIns="91440" bIns="45720" numCol="1" anchor="t" anchorCtr="0" compatLnSpc="1"/>
            <a:lstStyle/>
            <a:p>
              <a:endParaRPr lang="zh-CN" altLang="en-US">
                <a:solidFill>
                  <a:prstClr val="black"/>
                </a:solidFill>
              </a:endParaRPr>
            </a:p>
          </p:txBody>
        </p:sp>
      </p:grpSp>
      <p:sp>
        <p:nvSpPr>
          <p:cNvPr id="22" name="Freeform 26"/>
          <p:cNvSpPr/>
          <p:nvPr userDrawn="1"/>
        </p:nvSpPr>
        <p:spPr bwMode="auto">
          <a:xfrm>
            <a:off x="0" y="3968740"/>
            <a:ext cx="12192000" cy="2889261"/>
          </a:xfrm>
          <a:custGeom>
            <a:avLst/>
            <a:gdLst/>
            <a:ahLst/>
            <a:cxnLst>
              <a:cxn ang="0">
                <a:pos x="2861" y="904"/>
              </a:cxn>
              <a:cxn ang="0">
                <a:pos x="2861" y="0"/>
              </a:cxn>
              <a:cxn ang="0">
                <a:pos x="1382" y="332"/>
              </a:cxn>
              <a:cxn ang="0">
                <a:pos x="0" y="46"/>
              </a:cxn>
              <a:cxn ang="0">
                <a:pos x="0" y="904"/>
              </a:cxn>
              <a:cxn ang="0">
                <a:pos x="2861" y="904"/>
              </a:cxn>
            </a:cxnLst>
            <a:rect l="0" t="0" r="r" b="b"/>
            <a:pathLst>
              <a:path w="2861" h="904">
                <a:moveTo>
                  <a:pt x="2861" y="904"/>
                </a:moveTo>
                <a:cubicBezTo>
                  <a:pt x="2861" y="0"/>
                  <a:pt x="2861" y="0"/>
                  <a:pt x="2861" y="0"/>
                </a:cubicBezTo>
                <a:cubicBezTo>
                  <a:pt x="2414" y="221"/>
                  <a:pt x="1921" y="332"/>
                  <a:pt x="1382" y="332"/>
                </a:cubicBezTo>
                <a:cubicBezTo>
                  <a:pt x="882" y="332"/>
                  <a:pt x="421" y="237"/>
                  <a:pt x="0" y="46"/>
                </a:cubicBezTo>
                <a:cubicBezTo>
                  <a:pt x="0" y="904"/>
                  <a:pt x="0" y="904"/>
                  <a:pt x="0" y="904"/>
                </a:cubicBezTo>
                <a:cubicBezTo>
                  <a:pt x="2861" y="904"/>
                  <a:pt x="2861" y="904"/>
                  <a:pt x="2861" y="904"/>
                </a:cubicBezTo>
                <a:close/>
              </a:path>
            </a:pathLst>
          </a:custGeom>
          <a:gradFill flip="none" rotWithShape="1">
            <a:gsLst>
              <a:gs pos="0">
                <a:schemeClr val="bg1">
                  <a:lumMod val="75000"/>
                </a:schemeClr>
              </a:gs>
              <a:gs pos="59000">
                <a:schemeClr val="bg1">
                  <a:lumMod val="95000"/>
                </a:schemeClr>
              </a:gs>
              <a:gs pos="100000">
                <a:schemeClr val="bg1">
                  <a:lumMod val="75000"/>
                </a:schemeClr>
              </a:gs>
            </a:gsLst>
            <a:path path="circle">
              <a:fillToRect l="100000" t="100000"/>
            </a:path>
            <a:tileRect r="-100000" b="-100000"/>
          </a:gradFill>
          <a:ln w="9525">
            <a:noFill/>
            <a:round/>
          </a:ln>
        </p:spPr>
        <p:txBody>
          <a:bodyPr vert="horz" wrap="square" lIns="91440" tIns="45720" rIns="91440" bIns="45720" numCol="1" anchor="t" anchorCtr="0" compatLnSpc="1"/>
          <a:lstStyle/>
          <a:p>
            <a:endParaRPr lang="zh-CN" altLang="en-US">
              <a:solidFill>
                <a:prstClr val="black"/>
              </a:solidFill>
            </a:endParaRPr>
          </a:p>
        </p:txBody>
      </p:sp>
      <p:sp>
        <p:nvSpPr>
          <p:cNvPr id="23" name="Freeform 27"/>
          <p:cNvSpPr/>
          <p:nvPr/>
        </p:nvSpPr>
        <p:spPr bwMode="auto">
          <a:xfrm>
            <a:off x="0" y="3148980"/>
            <a:ext cx="12192000" cy="1780219"/>
          </a:xfrm>
          <a:custGeom>
            <a:avLst/>
            <a:gdLst/>
            <a:ahLst/>
            <a:cxnLst>
              <a:cxn ang="0">
                <a:pos x="2861" y="225"/>
              </a:cxn>
              <a:cxn ang="0">
                <a:pos x="2861" y="0"/>
              </a:cxn>
              <a:cxn ang="0">
                <a:pos x="1415" y="516"/>
              </a:cxn>
              <a:cxn ang="0">
                <a:pos x="0" y="25"/>
              </a:cxn>
              <a:cxn ang="0">
                <a:pos x="0" y="271"/>
              </a:cxn>
              <a:cxn ang="0">
                <a:pos x="1382" y="557"/>
              </a:cxn>
              <a:cxn ang="0">
                <a:pos x="2861" y="225"/>
              </a:cxn>
            </a:cxnLst>
            <a:rect l="0" t="0" r="r" b="b"/>
            <a:pathLst>
              <a:path w="2861" h="557">
                <a:moveTo>
                  <a:pt x="2861" y="225"/>
                </a:moveTo>
                <a:cubicBezTo>
                  <a:pt x="2861" y="0"/>
                  <a:pt x="2861" y="0"/>
                  <a:pt x="2861" y="0"/>
                </a:cubicBezTo>
                <a:cubicBezTo>
                  <a:pt x="2436" y="344"/>
                  <a:pt x="1954" y="516"/>
                  <a:pt x="1415" y="516"/>
                </a:cubicBezTo>
                <a:cubicBezTo>
                  <a:pt x="889" y="516"/>
                  <a:pt x="417" y="352"/>
                  <a:pt x="0" y="25"/>
                </a:cubicBezTo>
                <a:cubicBezTo>
                  <a:pt x="0" y="271"/>
                  <a:pt x="0" y="271"/>
                  <a:pt x="0" y="271"/>
                </a:cubicBezTo>
                <a:cubicBezTo>
                  <a:pt x="421" y="462"/>
                  <a:pt x="882" y="557"/>
                  <a:pt x="1382" y="557"/>
                </a:cubicBezTo>
                <a:cubicBezTo>
                  <a:pt x="1921" y="557"/>
                  <a:pt x="2414" y="446"/>
                  <a:pt x="2861" y="225"/>
                </a:cubicBezTo>
                <a:close/>
              </a:path>
            </a:pathLst>
          </a:custGeom>
          <a:solidFill>
            <a:srgbClr val="000000"/>
          </a:solidFill>
          <a:ln w="9525">
            <a:noFill/>
            <a:round/>
          </a:ln>
        </p:spPr>
        <p:txBody>
          <a:bodyPr vert="horz" wrap="square" lIns="91440" tIns="45720" rIns="91440" bIns="45720" numCol="1" anchor="t" anchorCtr="0" compatLnSpc="1"/>
          <a:lstStyle/>
          <a:p>
            <a:endParaRPr lang="zh-CN" altLang="en-US">
              <a:solidFill>
                <a:prstClr val="black"/>
              </a:solidFill>
            </a:endParaRPr>
          </a:p>
        </p:txBody>
      </p:sp>
      <p:sp>
        <p:nvSpPr>
          <p:cNvPr id="24" name="Freeform 28"/>
          <p:cNvSpPr/>
          <p:nvPr/>
        </p:nvSpPr>
        <p:spPr bwMode="auto">
          <a:xfrm>
            <a:off x="0" y="3840896"/>
            <a:ext cx="12192000" cy="1188944"/>
          </a:xfrm>
          <a:custGeom>
            <a:avLst/>
            <a:gdLst/>
            <a:ahLst/>
            <a:cxnLst>
              <a:cxn ang="0">
                <a:pos x="2861" y="40"/>
              </a:cxn>
              <a:cxn ang="0">
                <a:pos x="2861" y="0"/>
              </a:cxn>
              <a:cxn ang="0">
                <a:pos x="1382" y="332"/>
              </a:cxn>
              <a:cxn ang="0">
                <a:pos x="0" y="46"/>
              </a:cxn>
              <a:cxn ang="0">
                <a:pos x="0" y="86"/>
              </a:cxn>
              <a:cxn ang="0">
                <a:pos x="1382" y="372"/>
              </a:cxn>
              <a:cxn ang="0">
                <a:pos x="2861" y="40"/>
              </a:cxn>
            </a:cxnLst>
            <a:rect l="0" t="0" r="r" b="b"/>
            <a:pathLst>
              <a:path w="2861" h="372">
                <a:moveTo>
                  <a:pt x="2861" y="40"/>
                </a:moveTo>
                <a:cubicBezTo>
                  <a:pt x="2861" y="0"/>
                  <a:pt x="2861" y="0"/>
                  <a:pt x="2861" y="0"/>
                </a:cubicBezTo>
                <a:cubicBezTo>
                  <a:pt x="2414" y="221"/>
                  <a:pt x="1921" y="332"/>
                  <a:pt x="1382" y="332"/>
                </a:cubicBezTo>
                <a:cubicBezTo>
                  <a:pt x="882" y="332"/>
                  <a:pt x="421" y="237"/>
                  <a:pt x="0" y="46"/>
                </a:cubicBezTo>
                <a:cubicBezTo>
                  <a:pt x="0" y="86"/>
                  <a:pt x="0" y="86"/>
                  <a:pt x="0" y="86"/>
                </a:cubicBezTo>
                <a:cubicBezTo>
                  <a:pt x="421" y="277"/>
                  <a:pt x="882" y="372"/>
                  <a:pt x="1382" y="372"/>
                </a:cubicBezTo>
                <a:cubicBezTo>
                  <a:pt x="1921" y="372"/>
                  <a:pt x="2414" y="261"/>
                  <a:pt x="2861" y="40"/>
                </a:cubicBezTo>
                <a:close/>
              </a:path>
            </a:pathLst>
          </a:custGeom>
          <a:solidFill>
            <a:srgbClr val="97BD4F"/>
          </a:solidFill>
          <a:ln w="9525">
            <a:noFill/>
            <a:round/>
          </a:ln>
        </p:spPr>
        <p:txBody>
          <a:bodyPr vert="horz" wrap="square" lIns="91440" tIns="45720" rIns="91440" bIns="45720" numCol="1" anchor="t" anchorCtr="0" compatLnSpc="1"/>
          <a:lstStyle/>
          <a:p>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 1"/>
          <p:cNvSpPr>
            <a:spLocks noGrp="1"/>
          </p:cNvSpPr>
          <p:nvPr>
            <p:ph type="title"/>
          </p:nvPr>
        </p:nvSpPr>
        <p:spPr>
          <a:xfrm>
            <a:off x="609601" y="274638"/>
            <a:ext cx="10972800" cy="1143000"/>
          </a:xfrm>
        </p:spPr>
        <p:txBody>
          <a:body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 1"/>
          <p:cNvSpPr>
            <a:spLocks noGrp="1"/>
          </p:cNvSpPr>
          <p:nvPr>
            <p:ph type="title"/>
          </p:nvPr>
        </p:nvSpPr>
        <p:spPr>
          <a:xfrm>
            <a:off x="609601" y="274638"/>
            <a:ext cx="10972800" cy="1143000"/>
          </a:xfrm>
        </p:spPr>
        <p:txBody>
          <a:body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 1"/>
          <p:cNvSpPr>
            <a:spLocks noGrp="1"/>
          </p:cNvSpPr>
          <p:nvPr>
            <p:ph type="title"/>
          </p:nvPr>
        </p:nvSpPr>
        <p:spPr>
          <a:xfrm>
            <a:off x="609601" y="274638"/>
            <a:ext cx="10972800" cy="1143000"/>
          </a:xfrm>
        </p:spPr>
        <p:txBody>
          <a:body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 1"/>
          <p:cNvSpPr>
            <a:spLocks noGrp="1"/>
          </p:cNvSpPr>
          <p:nvPr>
            <p:ph type="title"/>
          </p:nvPr>
        </p:nvSpPr>
        <p:spPr>
          <a:xfrm>
            <a:off x="609601" y="274638"/>
            <a:ext cx="10972800" cy="1143000"/>
          </a:xfrm>
        </p:spPr>
        <p:txBody>
          <a:body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 1"/>
          <p:cNvSpPr>
            <a:spLocks noGrp="1"/>
          </p:cNvSpPr>
          <p:nvPr>
            <p:ph type="title"/>
          </p:nvPr>
        </p:nvSpPr>
        <p:spPr>
          <a:xfrm>
            <a:off x="609601" y="274638"/>
            <a:ext cx="10972800" cy="1143000"/>
          </a:xfrm>
        </p:spPr>
        <p:txBody>
          <a:body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 1"/>
          <p:cNvSpPr>
            <a:spLocks noGrp="1"/>
          </p:cNvSpPr>
          <p:nvPr>
            <p:ph type="title"/>
          </p:nvPr>
        </p:nvSpPr>
        <p:spPr>
          <a:xfrm>
            <a:off x="609601" y="274638"/>
            <a:ext cx="10972800" cy="1143000"/>
          </a:xfrm>
        </p:spPr>
        <p:txBody>
          <a:body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 1"/>
          <p:cNvSpPr>
            <a:spLocks noGrp="1"/>
          </p:cNvSpPr>
          <p:nvPr>
            <p:ph type="title"/>
          </p:nvPr>
        </p:nvSpPr>
        <p:spPr>
          <a:xfrm>
            <a:off x="609601" y="274638"/>
            <a:ext cx="10972800" cy="1143000"/>
          </a:xfrm>
        </p:spPr>
        <p:txBody>
          <a:body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 1"/>
          <p:cNvSpPr>
            <a:spLocks noGrp="1"/>
          </p:cNvSpPr>
          <p:nvPr>
            <p:ph type="title"/>
          </p:nvPr>
        </p:nvSpPr>
        <p:spPr>
          <a:xfrm>
            <a:off x="609601" y="274638"/>
            <a:ext cx="10972800" cy="1143000"/>
          </a:xfrm>
        </p:spPr>
        <p:txBody>
          <a:body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 1"/>
          <p:cNvSpPr>
            <a:spLocks noGrp="1"/>
          </p:cNvSpPr>
          <p:nvPr>
            <p:ph type="title"/>
          </p:nvPr>
        </p:nvSpPr>
        <p:spPr>
          <a:xfrm>
            <a:off x="609601" y="274638"/>
            <a:ext cx="10972800" cy="1143000"/>
          </a:xfrm>
        </p:spPr>
        <p:txBody>
          <a:body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 1"/>
          <p:cNvSpPr>
            <a:spLocks noGrp="1"/>
          </p:cNvSpPr>
          <p:nvPr>
            <p:ph type="title"/>
          </p:nvPr>
        </p:nvSpPr>
        <p:spPr>
          <a:xfrm>
            <a:off x="609601" y="274638"/>
            <a:ext cx="10972800" cy="1143000"/>
          </a:xfrm>
        </p:spPr>
        <p:txBody>
          <a:body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 1"/>
          <p:cNvSpPr>
            <a:spLocks noGrp="1"/>
          </p:cNvSpPr>
          <p:nvPr>
            <p:ph type="title"/>
          </p:nvPr>
        </p:nvSpPr>
        <p:spPr>
          <a:xfrm>
            <a:off x="609601" y="274638"/>
            <a:ext cx="10972800" cy="1143000"/>
          </a:xfrm>
        </p:spPr>
        <p:txBody>
          <a:body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 1"/>
          <p:cNvSpPr>
            <a:spLocks noGrp="1"/>
          </p:cNvSpPr>
          <p:nvPr>
            <p:ph type="title"/>
          </p:nvPr>
        </p:nvSpPr>
        <p:spPr>
          <a:xfrm>
            <a:off x="609601" y="274638"/>
            <a:ext cx="10972800" cy="1143000"/>
          </a:xfrm>
        </p:spPr>
        <p:txBody>
          <a:body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 1"/>
          <p:cNvSpPr>
            <a:spLocks noGrp="1"/>
          </p:cNvSpPr>
          <p:nvPr>
            <p:ph type="title"/>
          </p:nvPr>
        </p:nvSpPr>
        <p:spPr>
          <a:xfrm>
            <a:off x="609601" y="274638"/>
            <a:ext cx="10972800" cy="1143000"/>
          </a:xfrm>
        </p:spPr>
        <p:txBody>
          <a:body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 1"/>
          <p:cNvSpPr>
            <a:spLocks noGrp="1"/>
          </p:cNvSpPr>
          <p:nvPr>
            <p:ph type="title"/>
          </p:nvPr>
        </p:nvSpPr>
        <p:spPr>
          <a:xfrm>
            <a:off x="609601" y="274638"/>
            <a:ext cx="10972800" cy="1143000"/>
          </a:xfrm>
        </p:spPr>
        <p:txBody>
          <a:body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46529" y="293407"/>
            <a:ext cx="10515600" cy="656851"/>
          </a:xfrm>
        </p:spPr>
        <p:txBody>
          <a:bodyPr>
            <a:normAutofit/>
          </a:bodyPr>
          <a:lstStyle>
            <a:lvl1pPr>
              <a:defRPr sz="3200" b="1">
                <a:solidFill>
                  <a:schemeClr val="bg1"/>
                </a:solidFill>
              </a:defRPr>
            </a:lvl1p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6" name="矩形 5"/>
          <p:cNvSpPr/>
          <p:nvPr userDrawn="1"/>
        </p:nvSpPr>
        <p:spPr>
          <a:xfrm>
            <a:off x="0" y="950258"/>
            <a:ext cx="12192000" cy="5907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8" Type="http://schemas.openxmlformats.org/officeDocument/2006/relationships/theme" Target="../theme/theme1.xml"/><Relationship Id="rId27" Type="http://schemas.openxmlformats.org/officeDocument/2006/relationships/image" Target="../media/image1.jpeg"/><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lum/>
          </a:blip>
          <a:srcRect/>
          <a:stretch>
            <a:fillRect l="-1000" r="-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media/media1.mp3"/></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6.xml"/><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6.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6.xml"/><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image" Target="../media/image21.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6.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9" Type="http://schemas.openxmlformats.org/officeDocument/2006/relationships/image" Target="../media/image31.png"/><Relationship Id="rId8" Type="http://schemas.openxmlformats.org/officeDocument/2006/relationships/image" Target="../media/image30.png"/><Relationship Id="rId7" Type="http://schemas.openxmlformats.org/officeDocument/2006/relationships/image" Target="../media/image29.png"/><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2.wdp"/><Relationship Id="rId3" Type="http://schemas.openxmlformats.org/officeDocument/2006/relationships/image" Target="../media/image26.png"/><Relationship Id="rId2" Type="http://schemas.microsoft.com/office/2007/relationships/hdphoto" Target="../media/hdphoto1.wdp"/><Relationship Id="rId11" Type="http://schemas.openxmlformats.org/officeDocument/2006/relationships/notesSlide" Target="../notesSlides/notesSlide23.xml"/><Relationship Id="rId10" Type="http://schemas.openxmlformats.org/officeDocument/2006/relationships/slideLayout" Target="../slideLayouts/slideLayout6.xml"/><Relationship Id="rId1" Type="http://schemas.openxmlformats.org/officeDocument/2006/relationships/image" Target="../media/image2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25.xml"/><Relationship Id="rId5" Type="http://schemas.openxmlformats.org/officeDocument/2006/relationships/slideLayout" Target="../slideLayouts/slideLayout6.xml"/><Relationship Id="rId4" Type="http://schemas.openxmlformats.org/officeDocument/2006/relationships/chart" Target="../charts/chart7.xml"/><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chart" Target="../charts/char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6.xml"/><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chart" Target="../charts/chart1.xml"/></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6.xml"/><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p:cNvSpPr txBox="1">
            <a:spLocks noChangeArrowheads="1"/>
          </p:cNvSpPr>
          <p:nvPr/>
        </p:nvSpPr>
        <p:spPr bwMode="auto">
          <a:xfrm>
            <a:off x="3294876" y="1880104"/>
            <a:ext cx="5849678" cy="1200329"/>
          </a:xfrm>
          <a:prstGeom prst="rect">
            <a:avLst/>
          </a:prstGeom>
          <a:noFill/>
          <a:ln w="9525">
            <a:noFill/>
            <a:miter lim="800000"/>
          </a:ln>
        </p:spPr>
        <p:txBody>
          <a:bodyPr wrap="none">
            <a:spAutoFit/>
          </a:bodyPr>
          <a:lstStyle/>
          <a:p>
            <a:pPr algn="ctr">
              <a:defRPr/>
            </a:pPr>
            <a:r>
              <a:rPr lang="zh-CN" altLang="en-US" sz="7200" b="1" spc="200" dirty="0" smtClean="0">
                <a:solidFill>
                  <a:prstClr val="white"/>
                </a:solidFill>
                <a:latin typeface="微软雅黑" panose="020B0503020204020204" pitchFamily="34" charset="-122"/>
                <a:ea typeface="微软雅黑" panose="020B0503020204020204" pitchFamily="34" charset="-122"/>
              </a:rPr>
              <a:t>教师说课</a:t>
            </a:r>
            <a:r>
              <a:rPr lang="en-US" altLang="zh-CN" sz="7200" b="1" spc="200" dirty="0" smtClean="0">
                <a:solidFill>
                  <a:prstClr val="white"/>
                </a:solidFill>
                <a:latin typeface="微软雅黑" panose="020B0503020204020204" pitchFamily="34" charset="-122"/>
                <a:ea typeface="微软雅黑" panose="020B0503020204020204" pitchFamily="34" charset="-122"/>
              </a:rPr>
              <a:t>PPT</a:t>
            </a:r>
            <a:endParaRPr lang="zh-CN" altLang="en-US" sz="7200" b="1" spc="200" dirty="0">
              <a:solidFill>
                <a:prstClr val="white"/>
              </a:solidFill>
              <a:latin typeface="微软雅黑" panose="020B0503020204020204" pitchFamily="34" charset="-122"/>
              <a:ea typeface="微软雅黑" panose="020B0503020204020204" pitchFamily="34" charset="-122"/>
            </a:endParaRPr>
          </a:p>
        </p:txBody>
      </p:sp>
      <p:sp>
        <p:nvSpPr>
          <p:cNvPr id="3" name="TextBox 11"/>
          <p:cNvSpPr txBox="1">
            <a:spLocks noChangeArrowheads="1"/>
          </p:cNvSpPr>
          <p:nvPr/>
        </p:nvSpPr>
        <p:spPr bwMode="auto">
          <a:xfrm>
            <a:off x="4312783" y="1302006"/>
            <a:ext cx="3813865" cy="369332"/>
          </a:xfrm>
          <a:prstGeom prst="rect">
            <a:avLst/>
          </a:prstGeom>
          <a:noFill/>
          <a:ln w="9525">
            <a:noFill/>
            <a:miter lim="800000"/>
          </a:ln>
        </p:spPr>
        <p:txBody>
          <a:bodyPr wrap="none">
            <a:spAutoFit/>
          </a:bodyPr>
          <a:lstStyle/>
          <a:p>
            <a:pPr algn="ctr">
              <a:defRPr/>
            </a:pPr>
            <a:r>
              <a:rPr lang="zh-CN" altLang="en-US" dirty="0" smtClean="0">
                <a:solidFill>
                  <a:prstClr val="white"/>
                </a:solidFill>
                <a:latin typeface="微软雅黑" panose="020B0503020204020204" pitchFamily="34" charset="-122"/>
                <a:ea typeface="微软雅黑" panose="020B0503020204020204" pitchFamily="34" charset="-122"/>
              </a:rPr>
              <a:t>教师演讲</a:t>
            </a:r>
            <a:r>
              <a:rPr lang="en-US" altLang="zh-CN" dirty="0" smtClean="0">
                <a:solidFill>
                  <a:prstClr val="white"/>
                </a:solidFill>
                <a:latin typeface="微软雅黑" panose="020B0503020204020204" pitchFamily="34" charset="-122"/>
                <a:ea typeface="微软雅黑" panose="020B0503020204020204" pitchFamily="34" charset="-122"/>
              </a:rPr>
              <a:t>/</a:t>
            </a:r>
            <a:r>
              <a:rPr lang="zh-CN" altLang="en-US" dirty="0" smtClean="0">
                <a:solidFill>
                  <a:prstClr val="white"/>
                </a:solidFill>
                <a:latin typeface="微软雅黑" panose="020B0503020204020204" pitchFamily="34" charset="-122"/>
                <a:ea typeface="微软雅黑" panose="020B0503020204020204" pitchFamily="34" charset="-122"/>
              </a:rPr>
              <a:t>竞聘</a:t>
            </a:r>
            <a:r>
              <a:rPr lang="en-US" altLang="zh-CN" dirty="0" smtClean="0">
                <a:solidFill>
                  <a:prstClr val="white"/>
                </a:solidFill>
                <a:latin typeface="微软雅黑" panose="020B0503020204020204" pitchFamily="34" charset="-122"/>
                <a:ea typeface="微软雅黑" panose="020B0503020204020204" pitchFamily="34" charset="-122"/>
              </a:rPr>
              <a:t>/</a:t>
            </a:r>
            <a:r>
              <a:rPr lang="zh-CN" altLang="en-US" dirty="0" smtClean="0">
                <a:solidFill>
                  <a:prstClr val="white"/>
                </a:solidFill>
                <a:latin typeface="微软雅黑" panose="020B0503020204020204" pitchFamily="34" charset="-122"/>
                <a:ea typeface="微软雅黑" panose="020B0503020204020204" pitchFamily="34" charset="-122"/>
              </a:rPr>
              <a:t>学校汇报</a:t>
            </a:r>
            <a:r>
              <a:rPr lang="en-US" altLang="zh-CN" dirty="0" smtClean="0">
                <a:solidFill>
                  <a:prstClr val="white"/>
                </a:solidFill>
                <a:latin typeface="微软雅黑" panose="020B0503020204020204" pitchFamily="34" charset="-122"/>
                <a:ea typeface="微软雅黑" panose="020B0503020204020204" pitchFamily="34" charset="-122"/>
              </a:rPr>
              <a:t>/</a:t>
            </a:r>
            <a:r>
              <a:rPr lang="zh-CN" altLang="en-US" dirty="0" smtClean="0">
                <a:solidFill>
                  <a:prstClr val="white"/>
                </a:solidFill>
                <a:latin typeface="微软雅黑" panose="020B0503020204020204" pitchFamily="34" charset="-122"/>
                <a:ea typeface="微软雅黑" panose="020B0503020204020204" pitchFamily="34" charset="-122"/>
              </a:rPr>
              <a:t>职称评比</a:t>
            </a:r>
            <a:endParaRPr lang="zh-CN" altLang="en-US" dirty="0">
              <a:solidFill>
                <a:prstClr val="white"/>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3352457" y="1816763"/>
            <a:ext cx="5734516"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3352457" y="3152440"/>
            <a:ext cx="5734516"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4762367" y="3410223"/>
            <a:ext cx="2914696" cy="829945"/>
          </a:xfrm>
          <a:prstGeom prst="rect">
            <a:avLst/>
          </a:prstGeom>
          <a:noFill/>
        </p:spPr>
        <p:txBody>
          <a:bodyPr wrap="square" rtlCol="0">
            <a:spAutoFit/>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rPr>
              <a:t>演  讲  者：亮亮图文</a:t>
            </a:r>
            <a:endParaRPr lang="zh-CN" altLang="en-US" sz="1600" dirty="0" smtClean="0">
              <a:solidFill>
                <a:schemeClr val="bg1"/>
              </a:solidFill>
              <a:latin typeface="微软雅黑" panose="020B0503020204020204" pitchFamily="34" charset="-122"/>
              <a:ea typeface="微软雅黑" panose="020B0503020204020204" pitchFamily="34" charset="-122"/>
            </a:endParaRPr>
          </a:p>
          <a:p>
            <a:pPr algn="ctr"/>
            <a:r>
              <a:rPr lang="zh-CN" altLang="en-US" sz="1600" dirty="0" smtClean="0">
                <a:solidFill>
                  <a:schemeClr val="bg1"/>
                </a:solidFill>
                <a:latin typeface="微软雅黑" panose="020B0503020204020204" pitchFamily="34" charset="-122"/>
                <a:ea typeface="微软雅黑" panose="020B0503020204020204" pitchFamily="34" charset="-122"/>
              </a:rPr>
              <a:t>演讲日期：</a:t>
            </a:r>
            <a:r>
              <a:rPr lang="en-US" altLang="zh-CN" sz="1600" dirty="0" smtClean="0">
                <a:solidFill>
                  <a:schemeClr val="bg1"/>
                </a:solidFill>
                <a:latin typeface="微软雅黑" panose="020B0503020204020204" pitchFamily="34" charset="-122"/>
                <a:ea typeface="微软雅黑" panose="020B0503020204020204" pitchFamily="34" charset="-122"/>
              </a:rPr>
              <a:t>20xx</a:t>
            </a:r>
            <a:r>
              <a:rPr lang="en-US" altLang="zh-CN" sz="1600" dirty="0" smtClean="0">
                <a:solidFill>
                  <a:schemeClr val="bg1"/>
                </a:solidFill>
                <a:latin typeface="微软雅黑" panose="020B0503020204020204" pitchFamily="34" charset="-122"/>
                <a:ea typeface="微软雅黑" panose="020B0503020204020204" pitchFamily="34" charset="-122"/>
              </a:rPr>
              <a:t>.10.15</a:t>
            </a:r>
            <a:endParaRPr lang="zh-CN" altLang="en-US" sz="1600" dirty="0" smtClean="0">
              <a:solidFill>
                <a:schemeClr val="bg1"/>
              </a:solidFill>
              <a:latin typeface="微软雅黑" panose="020B0503020204020204" pitchFamily="34" charset="-122"/>
              <a:ea typeface="微软雅黑" panose="020B0503020204020204" pitchFamily="34" charset="-122"/>
            </a:endParaRPr>
          </a:p>
          <a:p>
            <a:pPr algn="ctr"/>
            <a:endParaRPr lang="zh-CN" altLang="en-US" sz="1600" dirty="0">
              <a:solidFill>
                <a:schemeClr val="bg1"/>
              </a:solidFill>
              <a:latin typeface="微软雅黑" panose="020B0503020204020204" pitchFamily="34" charset="-122"/>
              <a:ea typeface="微软雅黑" panose="020B0503020204020204" pitchFamily="34" charset="-122"/>
            </a:endParaRPr>
          </a:p>
        </p:txBody>
      </p:sp>
      <p:pic>
        <p:nvPicPr>
          <p:cNvPr id="8" name="Pianochocolate - First Sense">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7372263" y="-17526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anim calcmode="lin" valueType="num">
                                      <p:cBhvr>
                                        <p:cTn id="11" dur="500" fill="hold"/>
                                        <p:tgtEl>
                                          <p:spTgt spid="3"/>
                                        </p:tgtEl>
                                        <p:attrNameLst>
                                          <p:attrName>ppt_x</p:attrName>
                                        </p:attrNameLst>
                                      </p:cBhvr>
                                      <p:tavLst>
                                        <p:tav tm="0">
                                          <p:val>
                                            <p:strVal val="#ppt_x"/>
                                          </p:val>
                                        </p:tav>
                                        <p:tav tm="100000">
                                          <p:val>
                                            <p:strVal val="#ppt_x"/>
                                          </p:val>
                                        </p:tav>
                                      </p:tavLst>
                                    </p:anim>
                                    <p:anim calcmode="lin" valueType="num">
                                      <p:cBhvr>
                                        <p:cTn id="12" dur="500" fill="hold"/>
                                        <p:tgtEl>
                                          <p:spTgt spid="3"/>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250" fill="hold"/>
                                        <p:tgtEl>
                                          <p:spTgt spid="4"/>
                                        </p:tgtEl>
                                        <p:attrNameLst>
                                          <p:attrName>ppt_x</p:attrName>
                                        </p:attrNameLst>
                                      </p:cBhvr>
                                      <p:tavLst>
                                        <p:tav tm="0">
                                          <p:val>
                                            <p:strVal val="0-#ppt_w/2"/>
                                          </p:val>
                                        </p:tav>
                                        <p:tav tm="100000">
                                          <p:val>
                                            <p:strVal val="#ppt_x"/>
                                          </p:val>
                                        </p:tav>
                                      </p:tavLst>
                                    </p:anim>
                                    <p:anim calcmode="lin" valueType="num">
                                      <p:cBhvr additive="base">
                                        <p:cTn id="17" dur="250" fill="hold"/>
                                        <p:tgtEl>
                                          <p:spTgt spid="4"/>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250" fill="hold"/>
                                        <p:tgtEl>
                                          <p:spTgt spid="5"/>
                                        </p:tgtEl>
                                        <p:attrNameLst>
                                          <p:attrName>ppt_x</p:attrName>
                                        </p:attrNameLst>
                                      </p:cBhvr>
                                      <p:tavLst>
                                        <p:tav tm="0">
                                          <p:val>
                                            <p:strVal val="1+#ppt_w/2"/>
                                          </p:val>
                                        </p:tav>
                                        <p:tav tm="100000">
                                          <p:val>
                                            <p:strVal val="#ppt_x"/>
                                          </p:val>
                                        </p:tav>
                                      </p:tavLst>
                                    </p:anim>
                                    <p:anim calcmode="lin" valueType="num">
                                      <p:cBhvr additive="base">
                                        <p:cTn id="21" dur="250" fill="hold"/>
                                        <p:tgtEl>
                                          <p:spTgt spid="5"/>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par>
                                <p:cTn id="26" presetID="35" presetClass="entr" presetSubtype="0" fill="hold" grpId="1"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anim calcmode="lin" valueType="num">
                                      <p:cBhvr>
                                        <p:cTn id="29" dur="500" fill="hold"/>
                                        <p:tgtEl>
                                          <p:spTgt spid="2"/>
                                        </p:tgtEl>
                                        <p:attrNameLst>
                                          <p:attrName>style.rotation</p:attrName>
                                        </p:attrNameLst>
                                      </p:cBhvr>
                                      <p:tavLst>
                                        <p:tav tm="0">
                                          <p:val>
                                            <p:fltVal val="720"/>
                                          </p:val>
                                        </p:tav>
                                        <p:tav tm="100000">
                                          <p:val>
                                            <p:fltVal val="0"/>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 calcmode="lin" valueType="num">
                                      <p:cBhvr>
                                        <p:cTn id="31" dur="500" fill="hold"/>
                                        <p:tgtEl>
                                          <p:spTgt spid="2"/>
                                        </p:tgtEl>
                                        <p:attrNameLst>
                                          <p:attrName>ppt_w</p:attrName>
                                        </p:attrNameLst>
                                      </p:cBhvr>
                                      <p:tavLst>
                                        <p:tav tm="0">
                                          <p:val>
                                            <p:fltVal val="0"/>
                                          </p:val>
                                        </p:tav>
                                        <p:tav tm="100000">
                                          <p:val>
                                            <p:strVal val="#ppt_w"/>
                                          </p:val>
                                        </p:tav>
                                      </p:tavLst>
                                    </p:anim>
                                  </p:childTnLst>
                                </p:cTn>
                              </p:par>
                              <p:par>
                                <p:cTn id="32" presetID="53" presetClass="entr" presetSubtype="16" fill="hold" grpId="2" nodeType="with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childTnLst>
                                </p:cTn>
                              </p:par>
                            </p:childTnLst>
                          </p:cTn>
                        </p:par>
                        <p:par>
                          <p:cTn id="37" fill="hold">
                            <p:stCondLst>
                              <p:cond delay="1500"/>
                            </p:stCondLst>
                            <p:childTnLst>
                              <p:par>
                                <p:cTn id="38" presetID="22" presetClass="entr" presetSubtype="8"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41" repeatCount="indefinite" fill="hold" display="0">
                  <p:stCondLst>
                    <p:cond delay="indefinite"/>
                  </p:stCondLst>
                  <p:endCondLst>
                    <p:cond evt="onStopAudio" delay="0">
                      <p:tgtEl>
                        <p:sldTgt/>
                      </p:tgtEl>
                    </p:cond>
                  </p:endCondLst>
                </p:cTn>
                <p:tgtEl>
                  <p:spTgt spid="8"/>
                </p:tgtEl>
              </p:cMediaNode>
            </p:audio>
          </p:childTnLst>
        </p:cTn>
      </p:par>
    </p:tnLst>
    <p:bldLst>
      <p:bldP spid="2" grpId="0"/>
      <p:bldP spid="2" grpId="1"/>
      <p:bldP spid="2" grpId="2"/>
      <p:bldP spid="3"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9"/>
          <p:cNvGrpSpPr/>
          <p:nvPr/>
        </p:nvGrpSpPr>
        <p:grpSpPr bwMode="auto">
          <a:xfrm>
            <a:off x="1493449" y="1803823"/>
            <a:ext cx="8969272" cy="3856152"/>
            <a:chOff x="0" y="-9523"/>
            <a:chExt cx="8972558" cy="3856324"/>
          </a:xfrm>
        </p:grpSpPr>
        <p:grpSp>
          <p:nvGrpSpPr>
            <p:cNvPr id="22" name="Group 10"/>
            <p:cNvGrpSpPr/>
            <p:nvPr/>
          </p:nvGrpSpPr>
          <p:grpSpPr bwMode="auto">
            <a:xfrm>
              <a:off x="76896" y="-9523"/>
              <a:ext cx="8840630" cy="3856324"/>
              <a:chOff x="0" y="-7117"/>
              <a:chExt cx="6607175" cy="2882080"/>
            </a:xfrm>
          </p:grpSpPr>
          <p:sp>
            <p:nvSpPr>
              <p:cNvPr id="29" name="Freeform 104"/>
              <p:cNvSpPr>
                <a:spLocks noChangeArrowheads="1"/>
              </p:cNvSpPr>
              <p:nvPr/>
            </p:nvSpPr>
            <p:spPr bwMode="auto">
              <a:xfrm>
                <a:off x="3273425" y="1936750"/>
                <a:ext cx="863600" cy="938213"/>
              </a:xfrm>
              <a:custGeom>
                <a:avLst/>
                <a:gdLst>
                  <a:gd name="T0" fmla="*/ 0 w 876"/>
                  <a:gd name="T1" fmla="*/ 29138806 h 952"/>
                  <a:gd name="T2" fmla="*/ 0 w 876"/>
                  <a:gd name="T3" fmla="*/ 477871696 h 952"/>
                  <a:gd name="T4" fmla="*/ 851127092 w 876"/>
                  <a:gd name="T5" fmla="*/ 924662129 h 952"/>
                  <a:gd name="T6" fmla="*/ 691784020 w 876"/>
                  <a:gd name="T7" fmla="*/ 0 h 952"/>
                  <a:gd name="T8" fmla="*/ 367267589 w 876"/>
                  <a:gd name="T9" fmla="*/ 0 h 952"/>
                  <a:gd name="T10" fmla="*/ 410017760 w 876"/>
                  <a:gd name="T11" fmla="*/ 244763215 h 952"/>
                  <a:gd name="T12" fmla="*/ 0 w 876"/>
                  <a:gd name="T13" fmla="*/ 29138806 h 952"/>
                  <a:gd name="T14" fmla="*/ 0 60000 65536"/>
                  <a:gd name="T15" fmla="*/ 0 60000 65536"/>
                  <a:gd name="T16" fmla="*/ 0 60000 65536"/>
                  <a:gd name="T17" fmla="*/ 0 60000 65536"/>
                  <a:gd name="T18" fmla="*/ 0 60000 65536"/>
                  <a:gd name="T19" fmla="*/ 0 60000 65536"/>
                  <a:gd name="T20" fmla="*/ 0 60000 65536"/>
                  <a:gd name="T21" fmla="*/ 0 w 876"/>
                  <a:gd name="T22" fmla="*/ 0 h 952"/>
                  <a:gd name="T23" fmla="*/ 876 w 876"/>
                  <a:gd name="T24" fmla="*/ 952 h 9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6" h="952">
                    <a:moveTo>
                      <a:pt x="0" y="30"/>
                    </a:moveTo>
                    <a:lnTo>
                      <a:pt x="0" y="492"/>
                    </a:lnTo>
                    <a:lnTo>
                      <a:pt x="876" y="952"/>
                    </a:lnTo>
                    <a:lnTo>
                      <a:pt x="712" y="0"/>
                    </a:lnTo>
                    <a:lnTo>
                      <a:pt x="378" y="0"/>
                    </a:lnTo>
                    <a:lnTo>
                      <a:pt x="422" y="252"/>
                    </a:lnTo>
                    <a:lnTo>
                      <a:pt x="0" y="30"/>
                    </a:lnTo>
                    <a:close/>
                  </a:path>
                </a:pathLst>
              </a:cu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0" name="Freeform 105"/>
              <p:cNvSpPr>
                <a:spLocks noChangeArrowheads="1"/>
              </p:cNvSpPr>
              <p:nvPr/>
            </p:nvSpPr>
            <p:spPr bwMode="auto">
              <a:xfrm>
                <a:off x="3273425" y="1936750"/>
                <a:ext cx="863600" cy="938213"/>
              </a:xfrm>
              <a:custGeom>
                <a:avLst/>
                <a:gdLst>
                  <a:gd name="T0" fmla="*/ 0 w 876"/>
                  <a:gd name="T1" fmla="*/ 29138806 h 952"/>
                  <a:gd name="T2" fmla="*/ 0 w 876"/>
                  <a:gd name="T3" fmla="*/ 477871696 h 952"/>
                  <a:gd name="T4" fmla="*/ 851127092 w 876"/>
                  <a:gd name="T5" fmla="*/ 924662129 h 952"/>
                  <a:gd name="T6" fmla="*/ 691784020 w 876"/>
                  <a:gd name="T7" fmla="*/ 0 h 952"/>
                  <a:gd name="T8" fmla="*/ 367267589 w 876"/>
                  <a:gd name="T9" fmla="*/ 0 h 952"/>
                  <a:gd name="T10" fmla="*/ 410017760 w 876"/>
                  <a:gd name="T11" fmla="*/ 244763215 h 952"/>
                  <a:gd name="T12" fmla="*/ 0 w 876"/>
                  <a:gd name="T13" fmla="*/ 29138806 h 952"/>
                  <a:gd name="T14" fmla="*/ 0 60000 65536"/>
                  <a:gd name="T15" fmla="*/ 0 60000 65536"/>
                  <a:gd name="T16" fmla="*/ 0 60000 65536"/>
                  <a:gd name="T17" fmla="*/ 0 60000 65536"/>
                  <a:gd name="T18" fmla="*/ 0 60000 65536"/>
                  <a:gd name="T19" fmla="*/ 0 60000 65536"/>
                  <a:gd name="T20" fmla="*/ 0 60000 65536"/>
                  <a:gd name="T21" fmla="*/ 0 w 876"/>
                  <a:gd name="T22" fmla="*/ 0 h 952"/>
                  <a:gd name="T23" fmla="*/ 876 w 876"/>
                  <a:gd name="T24" fmla="*/ 952 h 9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6" h="952">
                    <a:moveTo>
                      <a:pt x="0" y="30"/>
                    </a:moveTo>
                    <a:lnTo>
                      <a:pt x="0" y="492"/>
                    </a:lnTo>
                    <a:lnTo>
                      <a:pt x="876" y="952"/>
                    </a:lnTo>
                    <a:lnTo>
                      <a:pt x="712" y="0"/>
                    </a:lnTo>
                    <a:lnTo>
                      <a:pt x="378" y="0"/>
                    </a:lnTo>
                    <a:lnTo>
                      <a:pt x="422" y="252"/>
                    </a:lnTo>
                    <a:lnTo>
                      <a:pt x="0"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1" name="Freeform 106"/>
              <p:cNvSpPr>
                <a:spLocks noChangeArrowheads="1"/>
              </p:cNvSpPr>
              <p:nvPr/>
            </p:nvSpPr>
            <p:spPr bwMode="auto">
              <a:xfrm>
                <a:off x="2266950" y="1936750"/>
                <a:ext cx="866775" cy="938213"/>
              </a:xfrm>
              <a:custGeom>
                <a:avLst/>
                <a:gdLst>
                  <a:gd name="T0" fmla="*/ 854256123 w 878"/>
                  <a:gd name="T1" fmla="*/ 29138806 h 952"/>
                  <a:gd name="T2" fmla="*/ 443668360 w 878"/>
                  <a:gd name="T3" fmla="*/ 244763215 h 952"/>
                  <a:gd name="T4" fmla="*/ 484532161 w 878"/>
                  <a:gd name="T5" fmla="*/ 0 h 952"/>
                  <a:gd name="T6" fmla="*/ 159564590 w 878"/>
                  <a:gd name="T7" fmla="*/ 0 h 952"/>
                  <a:gd name="T8" fmla="*/ 0 w 878"/>
                  <a:gd name="T9" fmla="*/ 924662129 h 952"/>
                  <a:gd name="T10" fmla="*/ 854256123 w 878"/>
                  <a:gd name="T11" fmla="*/ 477871696 h 952"/>
                  <a:gd name="T12" fmla="*/ 854256123 w 878"/>
                  <a:gd name="T13" fmla="*/ 29138806 h 952"/>
                  <a:gd name="T14" fmla="*/ 0 60000 65536"/>
                  <a:gd name="T15" fmla="*/ 0 60000 65536"/>
                  <a:gd name="T16" fmla="*/ 0 60000 65536"/>
                  <a:gd name="T17" fmla="*/ 0 60000 65536"/>
                  <a:gd name="T18" fmla="*/ 0 60000 65536"/>
                  <a:gd name="T19" fmla="*/ 0 60000 65536"/>
                  <a:gd name="T20" fmla="*/ 0 60000 65536"/>
                  <a:gd name="T21" fmla="*/ 0 w 878"/>
                  <a:gd name="T22" fmla="*/ 0 h 952"/>
                  <a:gd name="T23" fmla="*/ 878 w 878"/>
                  <a:gd name="T24" fmla="*/ 952 h 9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8" h="952">
                    <a:moveTo>
                      <a:pt x="878" y="30"/>
                    </a:moveTo>
                    <a:lnTo>
                      <a:pt x="456" y="252"/>
                    </a:lnTo>
                    <a:lnTo>
                      <a:pt x="498" y="0"/>
                    </a:lnTo>
                    <a:lnTo>
                      <a:pt x="164" y="0"/>
                    </a:lnTo>
                    <a:lnTo>
                      <a:pt x="0" y="952"/>
                    </a:lnTo>
                    <a:lnTo>
                      <a:pt x="878" y="492"/>
                    </a:lnTo>
                    <a:lnTo>
                      <a:pt x="878" y="30"/>
                    </a:lnTo>
                    <a:close/>
                  </a:path>
                </a:pathLst>
              </a:cu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2" name="Freeform 107"/>
              <p:cNvSpPr>
                <a:spLocks noChangeArrowheads="1"/>
              </p:cNvSpPr>
              <p:nvPr/>
            </p:nvSpPr>
            <p:spPr bwMode="auto">
              <a:xfrm>
                <a:off x="2266950" y="1936750"/>
                <a:ext cx="866775" cy="938213"/>
              </a:xfrm>
              <a:custGeom>
                <a:avLst/>
                <a:gdLst>
                  <a:gd name="T0" fmla="*/ 878 w 878"/>
                  <a:gd name="T1" fmla="*/ 30 h 952"/>
                  <a:gd name="T2" fmla="*/ 456 w 878"/>
                  <a:gd name="T3" fmla="*/ 252 h 952"/>
                  <a:gd name="T4" fmla="*/ 498 w 878"/>
                  <a:gd name="T5" fmla="*/ 0 h 952"/>
                  <a:gd name="T6" fmla="*/ 164 w 878"/>
                  <a:gd name="T7" fmla="*/ 0 h 952"/>
                  <a:gd name="T8" fmla="*/ 0 w 878"/>
                  <a:gd name="T9" fmla="*/ 952 h 952"/>
                  <a:gd name="T10" fmla="*/ 878 w 878"/>
                  <a:gd name="T11" fmla="*/ 492 h 952"/>
                  <a:gd name="T12" fmla="*/ 878 w 878"/>
                  <a:gd name="T13" fmla="*/ 30 h 952"/>
                  <a:gd name="T14" fmla="*/ 0 60000 65536"/>
                  <a:gd name="T15" fmla="*/ 0 60000 65536"/>
                  <a:gd name="T16" fmla="*/ 0 60000 65536"/>
                  <a:gd name="T17" fmla="*/ 0 60000 65536"/>
                  <a:gd name="T18" fmla="*/ 0 60000 65536"/>
                  <a:gd name="T19" fmla="*/ 0 60000 65536"/>
                  <a:gd name="T20" fmla="*/ 0 60000 65536"/>
                  <a:gd name="T21" fmla="*/ 0 w 878"/>
                  <a:gd name="T22" fmla="*/ 0 h 952"/>
                  <a:gd name="T23" fmla="*/ 878 w 878"/>
                  <a:gd name="T24" fmla="*/ 952 h 9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8" h="952">
                    <a:moveTo>
                      <a:pt x="878" y="30"/>
                    </a:moveTo>
                    <a:lnTo>
                      <a:pt x="456" y="252"/>
                    </a:lnTo>
                    <a:lnTo>
                      <a:pt x="498" y="0"/>
                    </a:lnTo>
                    <a:lnTo>
                      <a:pt x="164" y="0"/>
                    </a:lnTo>
                    <a:lnTo>
                      <a:pt x="0" y="952"/>
                    </a:lnTo>
                    <a:lnTo>
                      <a:pt x="878" y="492"/>
                    </a:lnTo>
                    <a:lnTo>
                      <a:pt x="878"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3" name="Freeform 108"/>
              <p:cNvSpPr>
                <a:spLocks noChangeArrowheads="1"/>
              </p:cNvSpPr>
              <p:nvPr/>
            </p:nvSpPr>
            <p:spPr bwMode="auto">
              <a:xfrm>
                <a:off x="3201987" y="0"/>
                <a:ext cx="1511300" cy="1778000"/>
              </a:xfrm>
              <a:custGeom>
                <a:avLst/>
                <a:gdLst>
                  <a:gd name="T0" fmla="*/ 460241095 w 1534"/>
                  <a:gd name="T1" fmla="*/ 934440516 h 1804"/>
                  <a:gd name="T2" fmla="*/ 0 w 1534"/>
                  <a:gd name="T3" fmla="*/ 0 h 1804"/>
                  <a:gd name="T4" fmla="*/ 0 w 1534"/>
                  <a:gd name="T5" fmla="*/ 679947018 h 1804"/>
                  <a:gd name="T6" fmla="*/ 238859290 w 1534"/>
                  <a:gd name="T7" fmla="*/ 1165622896 h 1804"/>
                  <a:gd name="T8" fmla="*/ 774835825 w 1534"/>
                  <a:gd name="T9" fmla="*/ 1243330563 h 1804"/>
                  <a:gd name="T10" fmla="*/ 388389322 w 1534"/>
                  <a:gd name="T11" fmla="*/ 1622157906 h 1804"/>
                  <a:gd name="T12" fmla="*/ 409750474 w 1534"/>
                  <a:gd name="T13" fmla="*/ 1752319530 h 1804"/>
                  <a:gd name="T14" fmla="*/ 802023462 w 1534"/>
                  <a:gd name="T15" fmla="*/ 1752319530 h 1804"/>
                  <a:gd name="T16" fmla="*/ 1489471863 w 1534"/>
                  <a:gd name="T17" fmla="*/ 1084029057 h 1804"/>
                  <a:gd name="T18" fmla="*/ 460241095 w 1534"/>
                  <a:gd name="T19" fmla="*/ 934440516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34"/>
                  <a:gd name="T31" fmla="*/ 0 h 1804"/>
                  <a:gd name="T32" fmla="*/ 1534 w 1534"/>
                  <a:gd name="T33" fmla="*/ 1804 h 180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34" h="1804">
                    <a:moveTo>
                      <a:pt x="474" y="962"/>
                    </a:moveTo>
                    <a:lnTo>
                      <a:pt x="0" y="0"/>
                    </a:lnTo>
                    <a:lnTo>
                      <a:pt x="0" y="700"/>
                    </a:lnTo>
                    <a:lnTo>
                      <a:pt x="246" y="1200"/>
                    </a:lnTo>
                    <a:lnTo>
                      <a:pt x="798" y="1280"/>
                    </a:lnTo>
                    <a:lnTo>
                      <a:pt x="400" y="1670"/>
                    </a:lnTo>
                    <a:lnTo>
                      <a:pt x="422" y="1804"/>
                    </a:lnTo>
                    <a:lnTo>
                      <a:pt x="826" y="1804"/>
                    </a:lnTo>
                    <a:lnTo>
                      <a:pt x="1534" y="1116"/>
                    </a:lnTo>
                    <a:lnTo>
                      <a:pt x="474" y="962"/>
                    </a:ln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4" name="Freeform 109"/>
              <p:cNvSpPr>
                <a:spLocks noChangeArrowheads="1"/>
              </p:cNvSpPr>
              <p:nvPr/>
            </p:nvSpPr>
            <p:spPr bwMode="auto">
              <a:xfrm>
                <a:off x="1690687" y="0"/>
                <a:ext cx="1511300" cy="1778000"/>
              </a:xfrm>
              <a:custGeom>
                <a:avLst/>
                <a:gdLst>
                  <a:gd name="T0" fmla="*/ 1029230767 w 1534"/>
                  <a:gd name="T1" fmla="*/ 934440516 h 1804"/>
                  <a:gd name="T2" fmla="*/ 0 w 1534"/>
                  <a:gd name="T3" fmla="*/ 1084029057 h 1804"/>
                  <a:gd name="T4" fmla="*/ 687448400 w 1534"/>
                  <a:gd name="T5" fmla="*/ 1752319530 h 1804"/>
                  <a:gd name="T6" fmla="*/ 1079721389 w 1534"/>
                  <a:gd name="T7" fmla="*/ 1752319530 h 1804"/>
                  <a:gd name="T8" fmla="*/ 1103024374 w 1534"/>
                  <a:gd name="T9" fmla="*/ 1622157906 h 1804"/>
                  <a:gd name="T10" fmla="*/ 714636037 w 1534"/>
                  <a:gd name="T11" fmla="*/ 1243330563 h 1804"/>
                  <a:gd name="T12" fmla="*/ 1250612572 w 1534"/>
                  <a:gd name="T13" fmla="*/ 1165622896 h 1804"/>
                  <a:gd name="T14" fmla="*/ 1489471863 w 1534"/>
                  <a:gd name="T15" fmla="*/ 679947018 h 1804"/>
                  <a:gd name="T16" fmla="*/ 1489471863 w 1534"/>
                  <a:gd name="T17" fmla="*/ 0 h 1804"/>
                  <a:gd name="T18" fmla="*/ 1029230767 w 1534"/>
                  <a:gd name="T19" fmla="*/ 934440516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34"/>
                  <a:gd name="T31" fmla="*/ 0 h 1804"/>
                  <a:gd name="T32" fmla="*/ 1534 w 1534"/>
                  <a:gd name="T33" fmla="*/ 1804 h 180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34" h="1804">
                    <a:moveTo>
                      <a:pt x="1060" y="962"/>
                    </a:moveTo>
                    <a:lnTo>
                      <a:pt x="0" y="1116"/>
                    </a:lnTo>
                    <a:lnTo>
                      <a:pt x="708" y="1804"/>
                    </a:lnTo>
                    <a:lnTo>
                      <a:pt x="1112" y="1804"/>
                    </a:lnTo>
                    <a:lnTo>
                      <a:pt x="1136" y="1670"/>
                    </a:lnTo>
                    <a:lnTo>
                      <a:pt x="736" y="1280"/>
                    </a:lnTo>
                    <a:lnTo>
                      <a:pt x="1288" y="1200"/>
                    </a:lnTo>
                    <a:lnTo>
                      <a:pt x="1534" y="700"/>
                    </a:lnTo>
                    <a:lnTo>
                      <a:pt x="1534" y="0"/>
                    </a:lnTo>
                    <a:lnTo>
                      <a:pt x="1060" y="962"/>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5" name="任意多边形 42"/>
              <p:cNvSpPr/>
              <p:nvPr/>
            </p:nvSpPr>
            <p:spPr bwMode="auto">
              <a:xfrm flipH="1">
                <a:off x="0" y="404813"/>
                <a:ext cx="2736850" cy="615950"/>
              </a:xfrm>
              <a:custGeom>
                <a:avLst/>
                <a:gdLst>
                  <a:gd name="T0" fmla="*/ 0 w 2896333"/>
                  <a:gd name="T1" fmla="*/ 581025 h 581025"/>
                  <a:gd name="T2" fmla="*/ 333375 w 2896333"/>
                  <a:gd name="T3" fmla="*/ 0 h 581025"/>
                  <a:gd name="T4" fmla="*/ 2896333 w 2896333"/>
                  <a:gd name="T5" fmla="*/ 0 h 581025"/>
                  <a:gd name="T6" fmla="*/ 0 60000 65536"/>
                  <a:gd name="T7" fmla="*/ 0 60000 65536"/>
                  <a:gd name="T8" fmla="*/ 0 60000 65536"/>
                  <a:gd name="T9" fmla="*/ 0 w 2896333"/>
                  <a:gd name="T10" fmla="*/ 0 h 581025"/>
                  <a:gd name="T11" fmla="*/ 2896333 w 2896333"/>
                  <a:gd name="T12" fmla="*/ 581025 h 581025"/>
                </a:gdLst>
                <a:ahLst/>
                <a:cxnLst>
                  <a:cxn ang="T6">
                    <a:pos x="T0" y="T1"/>
                  </a:cxn>
                  <a:cxn ang="T7">
                    <a:pos x="T2" y="T3"/>
                  </a:cxn>
                  <a:cxn ang="T8">
                    <a:pos x="T4" y="T5"/>
                  </a:cxn>
                </a:cxnLst>
                <a:rect l="T9" t="T10" r="T11" b="T12"/>
                <a:pathLst>
                  <a:path w="2896333" h="581025">
                    <a:moveTo>
                      <a:pt x="0" y="581025"/>
                    </a:moveTo>
                    <a:lnTo>
                      <a:pt x="333375" y="0"/>
                    </a:lnTo>
                    <a:lnTo>
                      <a:pt x="2896333" y="0"/>
                    </a:lnTo>
                  </a:path>
                </a:pathLst>
              </a:custGeom>
              <a:noFill/>
              <a:ln w="12700" cap="flat" cmpd="sng">
                <a:solidFill>
                  <a:srgbClr val="BFBFBF"/>
                </a:solidFill>
                <a:prstDash val="dash"/>
                <a:miter lim="800000"/>
                <a:headEnd type="oval" w="med" len="me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sz="3200">
                  <a:solidFill>
                    <a:srgbClr val="FFFFFF"/>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6" name="矩形 1"/>
              <p:cNvSpPr>
                <a:spLocks noChangeArrowheads="1"/>
              </p:cNvSpPr>
              <p:nvPr/>
            </p:nvSpPr>
            <p:spPr bwMode="auto">
              <a:xfrm>
                <a:off x="332362" y="-7117"/>
                <a:ext cx="2291809" cy="124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just">
                  <a:lnSpc>
                    <a:spcPct val="150000"/>
                  </a:lnSpc>
                </a:pPr>
                <a:r>
                  <a:rPr lang="zh-CN" altLang="en-US" sz="2135" b="1" dirty="0">
                    <a:solidFill>
                      <a:schemeClr val="accent1"/>
                    </a:solidFill>
                    <a:latin typeface="微软雅黑" panose="020B0503020204020204" pitchFamily="34" charset="-122"/>
                    <a:ea typeface="微软雅黑" panose="020B0503020204020204" pitchFamily="34" charset="-122"/>
                    <a:sym typeface="方正兰亭细黑_GBK" panose="02000000000000000000" charset="-122"/>
                  </a:rPr>
                  <a:t>此处添加标题内容</a:t>
                </a:r>
                <a:endParaRPr lang="en-US" sz="2135" b="1" dirty="0">
                  <a:solidFill>
                    <a:schemeClr val="accent1"/>
                  </a:solidFill>
                  <a:latin typeface="微软雅黑" panose="020B0503020204020204" pitchFamily="34" charset="-122"/>
                  <a:ea typeface="微软雅黑" panose="020B0503020204020204" pitchFamily="34" charset="-122"/>
                  <a:sym typeface="方正兰亭细黑_GBK" panose="02000000000000000000" charset="-122"/>
                </a:endParaRPr>
              </a:p>
              <a:p>
                <a:pPr algn="just">
                  <a:lnSpc>
                    <a:spcPct val="15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rPr>
                  <a:t>点击此处添加内容</a:t>
                </a:r>
                <a:endParaRPr 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endParaRPr>
              </a:p>
              <a:p>
                <a:pPr algn="just">
                  <a:lnSpc>
                    <a:spcPct val="15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rPr>
                  <a:t>点击此处添加内容</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endParaRPr>
              </a:p>
              <a:p>
                <a:pPr algn="just">
                  <a:lnSpc>
                    <a:spcPct val="150000"/>
                  </a:lnSpc>
                </a:pPr>
                <a:endParaRPr lang="zh-CN" altLang="en-US" sz="1465" b="1" dirty="0">
                  <a:latin typeface="微软雅黑" panose="020B0503020204020204" pitchFamily="34" charset="-122"/>
                  <a:ea typeface="微软雅黑" panose="020B0503020204020204" pitchFamily="34" charset="-122"/>
                  <a:sym typeface="方正兰亭细黑_GBK" panose="02000000000000000000" charset="-122"/>
                </a:endParaRPr>
              </a:p>
            </p:txBody>
          </p:sp>
          <p:sp>
            <p:nvSpPr>
              <p:cNvPr id="37" name="任意多边形 44"/>
              <p:cNvSpPr/>
              <p:nvPr/>
            </p:nvSpPr>
            <p:spPr bwMode="auto">
              <a:xfrm flipH="1">
                <a:off x="9525" y="1930400"/>
                <a:ext cx="2433637" cy="620713"/>
              </a:xfrm>
              <a:custGeom>
                <a:avLst/>
                <a:gdLst>
                  <a:gd name="T0" fmla="*/ 0 w 2528430"/>
                  <a:gd name="T1" fmla="*/ 587027 h 587027"/>
                  <a:gd name="T2" fmla="*/ 333375 w 2528430"/>
                  <a:gd name="T3" fmla="*/ 6002 h 587027"/>
                  <a:gd name="T4" fmla="*/ 2528430 w 2528430"/>
                  <a:gd name="T5" fmla="*/ 0 h 587027"/>
                  <a:gd name="T6" fmla="*/ 0 60000 65536"/>
                  <a:gd name="T7" fmla="*/ 0 60000 65536"/>
                  <a:gd name="T8" fmla="*/ 0 60000 65536"/>
                  <a:gd name="T9" fmla="*/ 0 w 2528430"/>
                  <a:gd name="T10" fmla="*/ 0 h 587027"/>
                  <a:gd name="T11" fmla="*/ 2528430 w 2528430"/>
                  <a:gd name="T12" fmla="*/ 587027 h 587027"/>
                </a:gdLst>
                <a:ahLst/>
                <a:cxnLst>
                  <a:cxn ang="T6">
                    <a:pos x="T0" y="T1"/>
                  </a:cxn>
                  <a:cxn ang="T7">
                    <a:pos x="T2" y="T3"/>
                  </a:cxn>
                  <a:cxn ang="T8">
                    <a:pos x="T4" y="T5"/>
                  </a:cxn>
                </a:cxnLst>
                <a:rect l="T9" t="T10" r="T11" b="T12"/>
                <a:pathLst>
                  <a:path w="2528430" h="587027">
                    <a:moveTo>
                      <a:pt x="0" y="587027"/>
                    </a:moveTo>
                    <a:lnTo>
                      <a:pt x="333375" y="6002"/>
                    </a:lnTo>
                    <a:lnTo>
                      <a:pt x="2528430" y="0"/>
                    </a:lnTo>
                  </a:path>
                </a:pathLst>
              </a:custGeom>
              <a:noFill/>
              <a:ln w="12700" cap="flat" cmpd="sng">
                <a:solidFill>
                  <a:srgbClr val="BFBFBF"/>
                </a:solidFill>
                <a:prstDash val="dash"/>
                <a:miter lim="800000"/>
                <a:headEnd type="oval" w="med" len="me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sz="3200">
                  <a:solidFill>
                    <a:srgbClr val="FFFFFF"/>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8" name="任意多边形 47"/>
              <p:cNvSpPr/>
              <p:nvPr/>
            </p:nvSpPr>
            <p:spPr bwMode="auto">
              <a:xfrm>
                <a:off x="3849687" y="414338"/>
                <a:ext cx="2736850" cy="615950"/>
              </a:xfrm>
              <a:custGeom>
                <a:avLst/>
                <a:gdLst>
                  <a:gd name="T0" fmla="*/ 0 w 2896333"/>
                  <a:gd name="T1" fmla="*/ 581025 h 581025"/>
                  <a:gd name="T2" fmla="*/ 333375 w 2896333"/>
                  <a:gd name="T3" fmla="*/ 0 h 581025"/>
                  <a:gd name="T4" fmla="*/ 2896333 w 2896333"/>
                  <a:gd name="T5" fmla="*/ 0 h 581025"/>
                  <a:gd name="T6" fmla="*/ 0 60000 65536"/>
                  <a:gd name="T7" fmla="*/ 0 60000 65536"/>
                  <a:gd name="T8" fmla="*/ 0 60000 65536"/>
                  <a:gd name="T9" fmla="*/ 0 w 2896333"/>
                  <a:gd name="T10" fmla="*/ 0 h 581025"/>
                  <a:gd name="T11" fmla="*/ 2896333 w 2896333"/>
                  <a:gd name="T12" fmla="*/ 581025 h 581025"/>
                </a:gdLst>
                <a:ahLst/>
                <a:cxnLst>
                  <a:cxn ang="T6">
                    <a:pos x="T0" y="T1"/>
                  </a:cxn>
                  <a:cxn ang="T7">
                    <a:pos x="T2" y="T3"/>
                  </a:cxn>
                  <a:cxn ang="T8">
                    <a:pos x="T4" y="T5"/>
                  </a:cxn>
                </a:cxnLst>
                <a:rect l="T9" t="T10" r="T11" b="T12"/>
                <a:pathLst>
                  <a:path w="2896333" h="581025">
                    <a:moveTo>
                      <a:pt x="0" y="581025"/>
                    </a:moveTo>
                    <a:lnTo>
                      <a:pt x="333375" y="0"/>
                    </a:lnTo>
                    <a:lnTo>
                      <a:pt x="2896333" y="0"/>
                    </a:lnTo>
                  </a:path>
                </a:pathLst>
              </a:custGeom>
              <a:noFill/>
              <a:ln w="12700" cap="flat" cmpd="sng">
                <a:solidFill>
                  <a:srgbClr val="BFBFBF"/>
                </a:solidFill>
                <a:prstDash val="dash"/>
                <a:miter lim="800000"/>
                <a:headEnd type="oval" w="med" len="me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sz="3200">
                  <a:solidFill>
                    <a:srgbClr val="FFFFFF"/>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9" name="任意多边形 48"/>
              <p:cNvSpPr/>
              <p:nvPr/>
            </p:nvSpPr>
            <p:spPr bwMode="auto">
              <a:xfrm>
                <a:off x="3894137" y="1930400"/>
                <a:ext cx="2713038" cy="620713"/>
              </a:xfrm>
              <a:custGeom>
                <a:avLst/>
                <a:gdLst>
                  <a:gd name="T0" fmla="*/ 0 w 2528430"/>
                  <a:gd name="T1" fmla="*/ 587027 h 587027"/>
                  <a:gd name="T2" fmla="*/ 333375 w 2528430"/>
                  <a:gd name="T3" fmla="*/ 6002 h 587027"/>
                  <a:gd name="T4" fmla="*/ 2528430 w 2528430"/>
                  <a:gd name="T5" fmla="*/ 0 h 587027"/>
                  <a:gd name="T6" fmla="*/ 0 60000 65536"/>
                  <a:gd name="T7" fmla="*/ 0 60000 65536"/>
                  <a:gd name="T8" fmla="*/ 0 60000 65536"/>
                  <a:gd name="T9" fmla="*/ 0 w 2528430"/>
                  <a:gd name="T10" fmla="*/ 0 h 587027"/>
                  <a:gd name="T11" fmla="*/ 2528430 w 2528430"/>
                  <a:gd name="T12" fmla="*/ 587027 h 587027"/>
                </a:gdLst>
                <a:ahLst/>
                <a:cxnLst>
                  <a:cxn ang="T6">
                    <a:pos x="T0" y="T1"/>
                  </a:cxn>
                  <a:cxn ang="T7">
                    <a:pos x="T2" y="T3"/>
                  </a:cxn>
                  <a:cxn ang="T8">
                    <a:pos x="T4" y="T5"/>
                  </a:cxn>
                </a:cxnLst>
                <a:rect l="T9" t="T10" r="T11" b="T12"/>
                <a:pathLst>
                  <a:path w="2528430" h="587027">
                    <a:moveTo>
                      <a:pt x="0" y="587027"/>
                    </a:moveTo>
                    <a:lnTo>
                      <a:pt x="333375" y="6002"/>
                    </a:lnTo>
                    <a:lnTo>
                      <a:pt x="2528430" y="0"/>
                    </a:lnTo>
                  </a:path>
                </a:pathLst>
              </a:custGeom>
              <a:noFill/>
              <a:ln w="12700" cap="flat" cmpd="sng">
                <a:solidFill>
                  <a:srgbClr val="BFBFBF"/>
                </a:solidFill>
                <a:prstDash val="dash"/>
                <a:miter lim="800000"/>
                <a:headEnd type="oval" w="med" len="me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sz="3200">
                  <a:solidFill>
                    <a:srgbClr val="FFFFFF"/>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40" name="Oval 54"/>
              <p:cNvSpPr>
                <a:spLocks noChangeArrowheads="1"/>
              </p:cNvSpPr>
              <p:nvPr/>
            </p:nvSpPr>
            <p:spPr bwMode="auto">
              <a:xfrm>
                <a:off x="2693987" y="984250"/>
                <a:ext cx="82550" cy="82550"/>
              </a:xfrm>
              <a:prstGeom prst="ellipse">
                <a:avLst/>
              </a:prstGeom>
              <a:gradFill rotWithShape="1">
                <a:gsLst>
                  <a:gs pos="0">
                    <a:srgbClr val="9B9B9B"/>
                  </a:gs>
                  <a:gs pos="50000">
                    <a:srgbClr val="8D8D8D"/>
                  </a:gs>
                  <a:gs pos="100000">
                    <a:srgbClr val="797979"/>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42" name="Oval 54"/>
              <p:cNvSpPr>
                <a:spLocks noChangeArrowheads="1"/>
              </p:cNvSpPr>
              <p:nvPr/>
            </p:nvSpPr>
            <p:spPr bwMode="auto">
              <a:xfrm>
                <a:off x="3802062" y="990600"/>
                <a:ext cx="82550" cy="82550"/>
              </a:xfrm>
              <a:prstGeom prst="ellipse">
                <a:avLst/>
              </a:prstGeom>
              <a:gradFill rotWithShape="1">
                <a:gsLst>
                  <a:gs pos="0">
                    <a:srgbClr val="9B9B9B"/>
                  </a:gs>
                  <a:gs pos="50000">
                    <a:srgbClr val="8D8D8D"/>
                  </a:gs>
                  <a:gs pos="100000">
                    <a:srgbClr val="797979"/>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55" name="Oval 54"/>
              <p:cNvSpPr>
                <a:spLocks noChangeArrowheads="1"/>
              </p:cNvSpPr>
              <p:nvPr/>
            </p:nvSpPr>
            <p:spPr bwMode="auto">
              <a:xfrm>
                <a:off x="3849687" y="2509838"/>
                <a:ext cx="82550" cy="82550"/>
              </a:xfrm>
              <a:prstGeom prst="ellipse">
                <a:avLst/>
              </a:prstGeom>
              <a:gradFill rotWithShape="1">
                <a:gsLst>
                  <a:gs pos="0">
                    <a:srgbClr val="9B9B9B"/>
                  </a:gs>
                  <a:gs pos="50000">
                    <a:srgbClr val="8D8D8D"/>
                  </a:gs>
                  <a:gs pos="100000">
                    <a:srgbClr val="797979"/>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57" name="Oval 54"/>
              <p:cNvSpPr>
                <a:spLocks noChangeArrowheads="1"/>
              </p:cNvSpPr>
              <p:nvPr/>
            </p:nvSpPr>
            <p:spPr bwMode="auto">
              <a:xfrm>
                <a:off x="2409825" y="2509838"/>
                <a:ext cx="82550" cy="82550"/>
              </a:xfrm>
              <a:prstGeom prst="ellipse">
                <a:avLst/>
              </a:prstGeom>
              <a:gradFill rotWithShape="1">
                <a:gsLst>
                  <a:gs pos="0">
                    <a:srgbClr val="9B9B9B"/>
                  </a:gs>
                  <a:gs pos="50000">
                    <a:srgbClr val="8D8D8D"/>
                  </a:gs>
                  <a:gs pos="100000">
                    <a:srgbClr val="797979"/>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58" name="矩形 1"/>
              <p:cNvSpPr>
                <a:spLocks noChangeArrowheads="1"/>
              </p:cNvSpPr>
              <p:nvPr/>
            </p:nvSpPr>
            <p:spPr bwMode="auto">
              <a:xfrm>
                <a:off x="332363" y="1511201"/>
                <a:ext cx="2291809" cy="124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just">
                  <a:lnSpc>
                    <a:spcPct val="150000"/>
                  </a:lnSpc>
                </a:pPr>
                <a:r>
                  <a:rPr lang="zh-CN" altLang="en-US" sz="2135" b="1" dirty="0">
                    <a:solidFill>
                      <a:schemeClr val="accent1"/>
                    </a:solidFill>
                    <a:latin typeface="微软雅黑" panose="020B0503020204020204" pitchFamily="34" charset="-122"/>
                    <a:ea typeface="微软雅黑" panose="020B0503020204020204" pitchFamily="34" charset="-122"/>
                    <a:sym typeface="方正兰亭细黑_GBK" panose="02000000000000000000" charset="-122"/>
                  </a:rPr>
                  <a:t>此处添加标题内容</a:t>
                </a:r>
                <a:endParaRPr lang="en-US" sz="2135" b="1" dirty="0">
                  <a:solidFill>
                    <a:schemeClr val="accent1"/>
                  </a:solidFill>
                  <a:latin typeface="微软雅黑" panose="020B0503020204020204" pitchFamily="34" charset="-122"/>
                  <a:ea typeface="微软雅黑" panose="020B0503020204020204" pitchFamily="34" charset="-122"/>
                  <a:sym typeface="方正兰亭细黑_GBK" panose="02000000000000000000" charset="-122"/>
                </a:endParaRPr>
              </a:p>
              <a:p>
                <a:pPr algn="just">
                  <a:lnSpc>
                    <a:spcPct val="15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rPr>
                  <a:t>点击此处添加内容</a:t>
                </a:r>
                <a:endParaRPr 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endParaRPr>
              </a:p>
              <a:p>
                <a:pPr algn="just">
                  <a:lnSpc>
                    <a:spcPct val="15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rPr>
                  <a:t>点击此处添加内容</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endParaRPr>
              </a:p>
              <a:p>
                <a:pPr algn="just">
                  <a:lnSpc>
                    <a:spcPct val="150000"/>
                  </a:lnSpc>
                </a:pPr>
                <a:endParaRPr lang="zh-CN" altLang="en-US" sz="1465" b="1" dirty="0">
                  <a:latin typeface="微软雅黑" panose="020B0503020204020204" pitchFamily="34" charset="-122"/>
                  <a:ea typeface="微软雅黑" panose="020B0503020204020204" pitchFamily="34" charset="-122"/>
                  <a:sym typeface="方正兰亭细黑_GBK" panose="02000000000000000000" charset="-122"/>
                </a:endParaRPr>
              </a:p>
            </p:txBody>
          </p:sp>
          <p:sp>
            <p:nvSpPr>
              <p:cNvPr id="59" name="矩形 1"/>
              <p:cNvSpPr>
                <a:spLocks noChangeArrowheads="1"/>
              </p:cNvSpPr>
              <p:nvPr/>
            </p:nvSpPr>
            <p:spPr bwMode="auto">
              <a:xfrm>
                <a:off x="3936351" y="-7117"/>
                <a:ext cx="2291809" cy="124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r">
                  <a:lnSpc>
                    <a:spcPct val="150000"/>
                  </a:lnSpc>
                </a:pPr>
                <a:r>
                  <a:rPr lang="zh-CN" altLang="en-US" sz="2135" b="1" dirty="0">
                    <a:solidFill>
                      <a:schemeClr val="accent1"/>
                    </a:solidFill>
                    <a:latin typeface="微软雅黑" panose="020B0503020204020204" pitchFamily="34" charset="-122"/>
                    <a:ea typeface="微软雅黑" panose="020B0503020204020204" pitchFamily="34" charset="-122"/>
                    <a:sym typeface="方正兰亭细黑_GBK" panose="02000000000000000000" charset="-122"/>
                  </a:rPr>
                  <a:t>此处添加标题内容</a:t>
                </a:r>
                <a:endParaRPr lang="en-US" sz="2135" b="1" dirty="0">
                  <a:solidFill>
                    <a:schemeClr val="accent1"/>
                  </a:solidFill>
                  <a:latin typeface="微软雅黑" panose="020B0503020204020204" pitchFamily="34" charset="-122"/>
                  <a:ea typeface="微软雅黑" panose="020B0503020204020204" pitchFamily="34" charset="-122"/>
                  <a:sym typeface="方正兰亭细黑_GBK" panose="02000000000000000000" charset="-122"/>
                </a:endParaRPr>
              </a:p>
              <a:p>
                <a:pPr algn="r">
                  <a:lnSpc>
                    <a:spcPct val="15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rPr>
                  <a:t>点击此处添加内容</a:t>
                </a:r>
                <a:endParaRPr 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endParaRPr>
              </a:p>
              <a:p>
                <a:pPr algn="r">
                  <a:lnSpc>
                    <a:spcPct val="15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rPr>
                  <a:t>点击此处添加内容</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endParaRPr>
              </a:p>
              <a:p>
                <a:pPr algn="r">
                  <a:lnSpc>
                    <a:spcPct val="150000"/>
                  </a:lnSpc>
                </a:pPr>
                <a:endParaRPr lang="zh-CN" altLang="en-US" sz="1465" b="1" dirty="0">
                  <a:latin typeface="微软雅黑" panose="020B0503020204020204" pitchFamily="34" charset="-122"/>
                  <a:ea typeface="微软雅黑" panose="020B0503020204020204" pitchFamily="34" charset="-122"/>
                  <a:sym typeface="方正兰亭细黑_GBK" panose="02000000000000000000" charset="-122"/>
                </a:endParaRPr>
              </a:p>
            </p:txBody>
          </p:sp>
          <p:sp>
            <p:nvSpPr>
              <p:cNvPr id="60" name="矩形 1"/>
              <p:cNvSpPr>
                <a:spLocks noChangeArrowheads="1"/>
              </p:cNvSpPr>
              <p:nvPr/>
            </p:nvSpPr>
            <p:spPr bwMode="auto">
              <a:xfrm>
                <a:off x="3991097" y="1526333"/>
                <a:ext cx="2291809" cy="124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r">
                  <a:lnSpc>
                    <a:spcPct val="150000"/>
                  </a:lnSpc>
                </a:pPr>
                <a:r>
                  <a:rPr lang="zh-CN" altLang="en-US" sz="2135" b="1" dirty="0">
                    <a:solidFill>
                      <a:schemeClr val="accent1"/>
                    </a:solidFill>
                    <a:latin typeface="微软雅黑" panose="020B0503020204020204" pitchFamily="34" charset="-122"/>
                    <a:ea typeface="微软雅黑" panose="020B0503020204020204" pitchFamily="34" charset="-122"/>
                    <a:sym typeface="方正兰亭细黑_GBK" panose="02000000000000000000" charset="-122"/>
                  </a:rPr>
                  <a:t>此处添加标题内容</a:t>
                </a:r>
                <a:endParaRPr lang="en-US" sz="2135" b="1" dirty="0">
                  <a:solidFill>
                    <a:schemeClr val="accent1"/>
                  </a:solidFill>
                  <a:latin typeface="微软雅黑" panose="020B0503020204020204" pitchFamily="34" charset="-122"/>
                  <a:ea typeface="微软雅黑" panose="020B0503020204020204" pitchFamily="34" charset="-122"/>
                  <a:sym typeface="方正兰亭细黑_GBK" panose="02000000000000000000" charset="-122"/>
                </a:endParaRPr>
              </a:p>
              <a:p>
                <a:pPr algn="r">
                  <a:lnSpc>
                    <a:spcPct val="15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rPr>
                  <a:t>点击此处添加内容</a:t>
                </a:r>
                <a:endParaRPr 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endParaRPr>
              </a:p>
              <a:p>
                <a:pPr algn="r">
                  <a:lnSpc>
                    <a:spcPct val="15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rPr>
                  <a:t>点击此处添加内容</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endParaRPr>
              </a:p>
              <a:p>
                <a:pPr algn="r">
                  <a:lnSpc>
                    <a:spcPct val="150000"/>
                  </a:lnSpc>
                </a:pPr>
                <a:endParaRPr lang="zh-CN" altLang="en-US" sz="1465" b="1"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endParaRPr>
              </a:p>
            </p:txBody>
          </p:sp>
        </p:grpSp>
        <p:pic>
          <p:nvPicPr>
            <p:cNvPr id="23" name="图片 29"/>
            <p:cNvPicPr>
              <a:picLocks noChangeAspect="1" noChangeArrowheads="1"/>
            </p:cNvPicPr>
            <p:nvPr/>
          </p:nvPicPr>
          <p:blipFill>
            <a:blip r:embed="rId1" cstate="print">
              <a:biLevel thresh="50000"/>
              <a:grayscl/>
              <a:extLst>
                <a:ext uri="{28A0092B-C50C-407E-A947-70E740481C1C}">
                  <a14:useLocalDpi xmlns:a14="http://schemas.microsoft.com/office/drawing/2010/main" val="0"/>
                </a:ext>
              </a:extLst>
            </a:blip>
            <a:srcRect/>
            <a:stretch>
              <a:fillRect/>
            </a:stretch>
          </p:blipFill>
          <p:spPr bwMode="auto">
            <a:xfrm>
              <a:off x="89641" y="281021"/>
              <a:ext cx="502575" cy="50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30"/>
            <p:cNvPicPr>
              <a:picLocks noChangeAspect="1" noChangeArrowheads="1"/>
            </p:cNvPicPr>
            <p:nvPr/>
          </p:nvPicPr>
          <p:blipFill>
            <a:blip r:embed="rId2" cstate="print">
              <a:biLevel thresh="50000"/>
              <a:grayscl/>
              <a:extLst>
                <a:ext uri="{28A0092B-C50C-407E-A947-70E740481C1C}">
                  <a14:useLocalDpi xmlns:a14="http://schemas.microsoft.com/office/drawing/2010/main" val="0"/>
                </a:ext>
              </a:extLst>
            </a:blip>
            <a:srcRect/>
            <a:stretch>
              <a:fillRect/>
            </a:stretch>
          </p:blipFill>
          <p:spPr bwMode="auto">
            <a:xfrm>
              <a:off x="8451061" y="167678"/>
              <a:ext cx="502575" cy="50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31"/>
            <p:cNvPicPr>
              <a:picLocks noChangeAspect="1" noChangeArrowheads="1"/>
            </p:cNvPicPr>
            <p:nvPr/>
          </p:nvPicPr>
          <p:blipFill>
            <a:blip r:embed="rId3" cstate="print">
              <a:biLevel thresh="50000"/>
              <a:grayscl/>
              <a:extLst>
                <a:ext uri="{28A0092B-C50C-407E-A947-70E740481C1C}">
                  <a14:useLocalDpi xmlns:a14="http://schemas.microsoft.com/office/drawing/2010/main" val="0"/>
                </a:ext>
              </a:extLst>
            </a:blip>
            <a:srcRect/>
            <a:stretch>
              <a:fillRect/>
            </a:stretch>
          </p:blipFill>
          <p:spPr bwMode="auto">
            <a:xfrm>
              <a:off x="0" y="2080688"/>
              <a:ext cx="596675" cy="59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32"/>
            <p:cNvPicPr>
              <a:picLocks noChangeAspect="1" noChangeArrowheads="1"/>
            </p:cNvPicPr>
            <p:nvPr/>
          </p:nvPicPr>
          <p:blipFill>
            <a:blip r:embed="rId4" cstate="print">
              <a:biLevel thresh="50000"/>
              <a:grayscl/>
              <a:extLst>
                <a:ext uri="{28A0092B-C50C-407E-A947-70E740481C1C}">
                  <a14:useLocalDpi xmlns:a14="http://schemas.microsoft.com/office/drawing/2010/main" val="0"/>
                </a:ext>
              </a:extLst>
            </a:blip>
            <a:srcRect/>
            <a:stretch>
              <a:fillRect/>
            </a:stretch>
          </p:blipFill>
          <p:spPr bwMode="auto">
            <a:xfrm>
              <a:off x="8420699" y="2106801"/>
              <a:ext cx="551859" cy="551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标题 1"/>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15237" y="1505602"/>
            <a:ext cx="6541875" cy="1292662"/>
          </a:xfrm>
          <a:prstGeom prst="rect">
            <a:avLst/>
          </a:prstGeom>
        </p:spPr>
        <p:txBody>
          <a:bodyPr wrap="square">
            <a:spAutoFit/>
          </a:bodyPr>
          <a:lstStyle/>
          <a:p>
            <a:pPr algn="ctr"/>
            <a:r>
              <a:rPr lang="en-US" altLang="zh-CN" sz="7800" dirty="0" smtClean="0">
                <a:solidFill>
                  <a:schemeClr val="bg1"/>
                </a:solidFill>
                <a:latin typeface="时尚中黑简体" panose="01010104010101010101" pitchFamily="2" charset="-122"/>
                <a:ea typeface="时尚中黑简体" panose="01010104010101010101" pitchFamily="2" charset="-122"/>
              </a:rPr>
              <a:t>【PART.02】</a:t>
            </a:r>
            <a:endParaRPr lang="zh-CN" altLang="en-US" sz="7800" dirty="0">
              <a:solidFill>
                <a:schemeClr val="bg1"/>
              </a:solidFill>
              <a:latin typeface="时尚中黑简体" panose="01010104010101010101" pitchFamily="2" charset="-122"/>
              <a:ea typeface="时尚中黑简体" panose="01010104010101010101" pitchFamily="2" charset="-122"/>
            </a:endParaRPr>
          </a:p>
        </p:txBody>
      </p:sp>
      <p:sp>
        <p:nvSpPr>
          <p:cNvPr id="3" name="矩形 2"/>
          <p:cNvSpPr/>
          <p:nvPr/>
        </p:nvSpPr>
        <p:spPr>
          <a:xfrm>
            <a:off x="3711120" y="3427318"/>
            <a:ext cx="5350109" cy="646331"/>
          </a:xfrm>
          <a:prstGeom prst="rect">
            <a:avLst/>
          </a:prstGeom>
        </p:spPr>
        <p:txBody>
          <a:bodyPr wrap="square">
            <a:spAutoFit/>
          </a:bodyPr>
          <a:lstStyle/>
          <a:p>
            <a:pPr algn="ctr"/>
            <a:r>
              <a:rPr lang="en-US" altLang="zh-CN" sz="1200" dirty="0" smtClean="0">
                <a:solidFill>
                  <a:schemeClr val="bg1"/>
                </a:solidFill>
                <a:latin typeface="+mj-ea"/>
                <a:ea typeface="+mj-ea"/>
              </a:rPr>
              <a:t> A designer can use default text to simulate what text would look like. If it is not real text. A designer can use default text to simulate what text would look like. </a:t>
            </a:r>
            <a:endParaRPr lang="zh-CN" altLang="en-US" sz="1200" dirty="0">
              <a:solidFill>
                <a:schemeClr val="bg1"/>
              </a:solidFill>
              <a:latin typeface="+mj-ea"/>
              <a:ea typeface="+mj-ea"/>
            </a:endParaRPr>
          </a:p>
        </p:txBody>
      </p:sp>
      <p:sp>
        <p:nvSpPr>
          <p:cNvPr id="4" name="文本框 3"/>
          <p:cNvSpPr txBox="1"/>
          <p:nvPr/>
        </p:nvSpPr>
        <p:spPr>
          <a:xfrm>
            <a:off x="3724090" y="2657877"/>
            <a:ext cx="5324168" cy="769441"/>
          </a:xfrm>
          <a:prstGeom prst="rect">
            <a:avLst/>
          </a:prstGeom>
          <a:noFill/>
        </p:spPr>
        <p:txBody>
          <a:bodyPr wrap="square" rtlCol="0">
            <a:spAutoFit/>
          </a:bodyPr>
          <a:lstStyle/>
          <a:p>
            <a:pPr algn="ctr"/>
            <a:r>
              <a:rPr lang="zh-CN" altLang="en-US" sz="4400" dirty="0" smtClean="0">
                <a:solidFill>
                  <a:schemeClr val="bg1"/>
                </a:solidFill>
                <a:latin typeface="时尚中黑简体" panose="01010104010101010101" pitchFamily="2" charset="-122"/>
                <a:ea typeface="时尚中黑简体" panose="01010104010101010101" pitchFamily="2" charset="-122"/>
              </a:rPr>
              <a:t>请在此添加您的标题</a:t>
            </a:r>
            <a:endParaRPr lang="zh-CN" altLang="en-US" sz="4400" dirty="0">
              <a:solidFill>
                <a:schemeClr val="bg1"/>
              </a:solidFill>
              <a:latin typeface="时尚中黑简体" panose="01010104010101010101" pitchFamily="2" charset="-122"/>
              <a:ea typeface="时尚中黑简体" panose="0101010401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decel="10000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decel="10000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p:cNvSpPr>
            <a:spLocks noChangeArrowheads="1"/>
          </p:cNvSpPr>
          <p:nvPr/>
        </p:nvSpPr>
        <p:spPr bwMode="auto">
          <a:xfrm rot="10800000">
            <a:off x="1315118" y="4039856"/>
            <a:ext cx="3585057" cy="1005667"/>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Lst>
            <a:ahLst/>
            <a:cxnLst>
              <a:cxn ang="0">
                <a:pos x="T0" y="T1"/>
              </a:cxn>
              <a:cxn ang="0">
                <a:pos x="T2" y="T3"/>
              </a:cxn>
              <a:cxn ang="0">
                <a:pos x="T4" y="T5"/>
              </a:cxn>
              <a:cxn ang="0">
                <a:pos x="T6" y="T7"/>
              </a:cxn>
            </a:cxnLst>
            <a:rect l="T8" t="T9" r="T10" b="T11"/>
            <a:pathLst>
              <a:path w="21600" h="21600">
                <a:moveTo>
                  <a:pt x="0" y="0"/>
                </a:moveTo>
                <a:lnTo>
                  <a:pt x="3428" y="21600"/>
                </a:lnTo>
                <a:lnTo>
                  <a:pt x="18172" y="21600"/>
                </a:lnTo>
                <a:lnTo>
                  <a:pt x="21600" y="0"/>
                </a:lnTo>
                <a:close/>
              </a:path>
            </a:pathLst>
          </a:cu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lIns="96210" tIns="48106" rIns="96210" bIns="48106" rtlCol="0" anchor="ctr"/>
          <a:lstStyle/>
          <a:p>
            <a:pPr algn="ctr"/>
            <a:endParaRPr lang="zh-CN" altLang="en-US" sz="3200" dirty="0"/>
          </a:p>
        </p:txBody>
      </p:sp>
      <p:sp>
        <p:nvSpPr>
          <p:cNvPr id="3" name="AutoShape 3"/>
          <p:cNvSpPr>
            <a:spLocks noChangeArrowheads="1"/>
          </p:cNvSpPr>
          <p:nvPr/>
        </p:nvSpPr>
        <p:spPr bwMode="auto">
          <a:xfrm rot="10800000">
            <a:off x="2378119" y="2665937"/>
            <a:ext cx="1459057" cy="407215"/>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Lst>
            <a:ahLst/>
            <a:cxnLst>
              <a:cxn ang="0">
                <a:pos x="T0" y="T1"/>
              </a:cxn>
              <a:cxn ang="0">
                <a:pos x="T2" y="T3"/>
              </a:cxn>
              <a:cxn ang="0">
                <a:pos x="T4" y="T5"/>
              </a:cxn>
              <a:cxn ang="0">
                <a:pos x="T6" y="T7"/>
              </a:cxn>
            </a:cxnLst>
            <a:rect l="T8" t="T9" r="T10" b="T11"/>
            <a:pathLst>
              <a:path w="21600" h="21600">
                <a:moveTo>
                  <a:pt x="0" y="0"/>
                </a:moveTo>
                <a:lnTo>
                  <a:pt x="3428" y="21600"/>
                </a:lnTo>
                <a:lnTo>
                  <a:pt x="18172" y="21600"/>
                </a:lnTo>
                <a:lnTo>
                  <a:pt x="21600" y="0"/>
                </a:lnTo>
                <a:close/>
              </a:path>
            </a:pathLst>
          </a:cu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lIns="96210" tIns="48106" rIns="96210" bIns="48106" rtlCol="0" anchor="ctr"/>
          <a:lstStyle/>
          <a:p>
            <a:pPr algn="ctr"/>
            <a:endParaRPr lang="zh-CN" altLang="en-US" sz="3200" dirty="0"/>
          </a:p>
        </p:txBody>
      </p:sp>
      <p:sp>
        <p:nvSpPr>
          <p:cNvPr id="4" name="AutoShape 6"/>
          <p:cNvSpPr>
            <a:spLocks noChangeArrowheads="1"/>
          </p:cNvSpPr>
          <p:nvPr/>
        </p:nvSpPr>
        <p:spPr bwMode="auto">
          <a:xfrm>
            <a:off x="2650881" y="1769711"/>
            <a:ext cx="913531" cy="777913"/>
          </a:xfrm>
          <a:prstGeom prst="triangle">
            <a:avLst>
              <a:gd name="adj" fmla="val 50000"/>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lIns="96210" tIns="48106" rIns="96210" bIns="48106" rtlCol="0" anchor="ctr"/>
          <a:lstStyle/>
          <a:p>
            <a:pPr algn="ctr"/>
            <a:endParaRPr lang="zh-CN" altLang="en-US" sz="3200" dirty="0"/>
          </a:p>
        </p:txBody>
      </p:sp>
      <p:sp>
        <p:nvSpPr>
          <p:cNvPr id="5" name="AutoShape 4"/>
          <p:cNvSpPr>
            <a:spLocks noChangeArrowheads="1"/>
          </p:cNvSpPr>
          <p:nvPr/>
        </p:nvSpPr>
        <p:spPr bwMode="auto">
          <a:xfrm rot="10800000">
            <a:off x="1941950" y="3235323"/>
            <a:ext cx="2331395" cy="655161"/>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Lst>
            <a:ahLst/>
            <a:cxnLst>
              <a:cxn ang="0">
                <a:pos x="T0" y="T1"/>
              </a:cxn>
              <a:cxn ang="0">
                <a:pos x="T2" y="T3"/>
              </a:cxn>
              <a:cxn ang="0">
                <a:pos x="T4" y="T5"/>
              </a:cxn>
              <a:cxn ang="0">
                <a:pos x="T6" y="T7"/>
              </a:cxn>
            </a:cxnLst>
            <a:rect l="T8" t="T9" r="T10" b="T11"/>
            <a:pathLst>
              <a:path w="21600" h="21600">
                <a:moveTo>
                  <a:pt x="0" y="0"/>
                </a:moveTo>
                <a:lnTo>
                  <a:pt x="3428" y="21600"/>
                </a:lnTo>
                <a:lnTo>
                  <a:pt x="18172" y="21600"/>
                </a:lnTo>
                <a:lnTo>
                  <a:pt x="21600" y="0"/>
                </a:lnTo>
                <a:close/>
              </a:path>
            </a:pathLst>
          </a:cu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lIns="96210" tIns="48106" rIns="96210" bIns="48106" rtlCol="0" anchor="ctr"/>
          <a:lstStyle/>
          <a:p>
            <a:pPr algn="ctr"/>
            <a:endParaRPr lang="zh-CN" altLang="en-US" sz="3200" dirty="0"/>
          </a:p>
        </p:txBody>
      </p:sp>
      <p:sp>
        <p:nvSpPr>
          <p:cNvPr id="6" name="AutoShape 5"/>
          <p:cNvSpPr>
            <a:spLocks noChangeArrowheads="1"/>
          </p:cNvSpPr>
          <p:nvPr/>
        </p:nvSpPr>
        <p:spPr bwMode="auto">
          <a:xfrm rot="10800000">
            <a:off x="726369" y="5173727"/>
            <a:ext cx="4762554" cy="942873"/>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 name="connsiteX0" fmla="*/ 0 w 20550"/>
              <a:gd name="connsiteY0" fmla="*/ 611 h 21600"/>
              <a:gd name="connsiteX1" fmla="*/ 2378 w 20550"/>
              <a:gd name="connsiteY1" fmla="*/ 21600 h 21600"/>
              <a:gd name="connsiteX2" fmla="*/ 17122 w 20550"/>
              <a:gd name="connsiteY2" fmla="*/ 21600 h 21600"/>
              <a:gd name="connsiteX3" fmla="*/ 20550 w 20550"/>
              <a:gd name="connsiteY3" fmla="*/ 0 h 21600"/>
              <a:gd name="connsiteX4" fmla="*/ 0 w 20550"/>
              <a:gd name="connsiteY4" fmla="*/ 611 h 21600"/>
              <a:gd name="connsiteX0-1" fmla="*/ 0 w 19214"/>
              <a:gd name="connsiteY0-2" fmla="*/ 306 h 21295"/>
              <a:gd name="connsiteX1-3" fmla="*/ 2378 w 19214"/>
              <a:gd name="connsiteY1-4" fmla="*/ 21295 h 21295"/>
              <a:gd name="connsiteX2-5" fmla="*/ 17122 w 19214"/>
              <a:gd name="connsiteY2-6" fmla="*/ 21295 h 21295"/>
              <a:gd name="connsiteX3-7" fmla="*/ 19214 w 19214"/>
              <a:gd name="connsiteY3-8" fmla="*/ 0 h 21295"/>
              <a:gd name="connsiteX4-9" fmla="*/ 0 w 19214"/>
              <a:gd name="connsiteY4-10" fmla="*/ 306 h 21295"/>
              <a:gd name="connsiteX0-11" fmla="*/ 0 w 19071"/>
              <a:gd name="connsiteY0-12" fmla="*/ 1 h 21295"/>
              <a:gd name="connsiteX1-13" fmla="*/ 2235 w 19071"/>
              <a:gd name="connsiteY1-14" fmla="*/ 21295 h 21295"/>
              <a:gd name="connsiteX2-15" fmla="*/ 16979 w 19071"/>
              <a:gd name="connsiteY2-16" fmla="*/ 21295 h 21295"/>
              <a:gd name="connsiteX3-17" fmla="*/ 19071 w 19071"/>
              <a:gd name="connsiteY3-18" fmla="*/ 0 h 21295"/>
              <a:gd name="connsiteX4-19" fmla="*/ 0 w 19071"/>
              <a:gd name="connsiteY4-20" fmla="*/ 1 h 212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071" h="21295">
                <a:moveTo>
                  <a:pt x="0" y="1"/>
                </a:moveTo>
                <a:lnTo>
                  <a:pt x="2235" y="21295"/>
                </a:lnTo>
                <a:lnTo>
                  <a:pt x="16979" y="21295"/>
                </a:lnTo>
                <a:lnTo>
                  <a:pt x="19071" y="0"/>
                </a:lnTo>
                <a:lnTo>
                  <a:pt x="0" y="1"/>
                </a:lnTo>
                <a:close/>
              </a:path>
            </a:pathLst>
          </a:cu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lIns="96210" tIns="48106" rIns="96210" bIns="48106" rtlCol="0" anchor="ctr"/>
          <a:lstStyle/>
          <a:p>
            <a:pPr algn="ctr"/>
            <a:endParaRPr lang="zh-CN" altLang="en-US" sz="3200" dirty="0"/>
          </a:p>
        </p:txBody>
      </p:sp>
      <p:cxnSp>
        <p:nvCxnSpPr>
          <p:cNvPr id="7" name="直接连接符 6"/>
          <p:cNvCxnSpPr/>
          <p:nvPr/>
        </p:nvCxnSpPr>
        <p:spPr>
          <a:xfrm>
            <a:off x="3142169" y="2196685"/>
            <a:ext cx="3764774" cy="0"/>
          </a:xfrm>
          <a:prstGeom prst="line">
            <a:avLst/>
          </a:prstGeom>
          <a:noFill/>
          <a:ln w="12700">
            <a:solidFill>
              <a:schemeClr val="tx1">
                <a:lumMod val="65000"/>
                <a:lumOff val="3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8" name="直接连接符 7"/>
          <p:cNvCxnSpPr/>
          <p:nvPr/>
        </p:nvCxnSpPr>
        <p:spPr>
          <a:xfrm>
            <a:off x="3127610" y="2868165"/>
            <a:ext cx="3779336" cy="0"/>
          </a:xfrm>
          <a:prstGeom prst="line">
            <a:avLst/>
          </a:prstGeom>
          <a:noFill/>
          <a:ln w="12700">
            <a:solidFill>
              <a:schemeClr val="tx1">
                <a:lumMod val="65000"/>
                <a:lumOff val="3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9" name="直接连接符 8"/>
          <p:cNvCxnSpPr/>
          <p:nvPr/>
        </p:nvCxnSpPr>
        <p:spPr>
          <a:xfrm>
            <a:off x="3142169" y="3564830"/>
            <a:ext cx="3764774" cy="0"/>
          </a:xfrm>
          <a:prstGeom prst="line">
            <a:avLst/>
          </a:prstGeom>
          <a:noFill/>
          <a:ln w="12700">
            <a:solidFill>
              <a:schemeClr val="tx1">
                <a:lumMod val="65000"/>
                <a:lumOff val="3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10" name="直接连接符 9"/>
          <p:cNvCxnSpPr/>
          <p:nvPr/>
        </p:nvCxnSpPr>
        <p:spPr>
          <a:xfrm>
            <a:off x="3107647" y="4584351"/>
            <a:ext cx="3799300" cy="0"/>
          </a:xfrm>
          <a:prstGeom prst="line">
            <a:avLst/>
          </a:prstGeom>
          <a:noFill/>
          <a:ln w="12700">
            <a:solidFill>
              <a:schemeClr val="tx1">
                <a:lumMod val="65000"/>
                <a:lumOff val="3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11" name="直接连接符 10"/>
          <p:cNvCxnSpPr/>
          <p:nvPr/>
        </p:nvCxnSpPr>
        <p:spPr>
          <a:xfrm>
            <a:off x="3107647" y="5593716"/>
            <a:ext cx="3799300" cy="0"/>
          </a:xfrm>
          <a:prstGeom prst="line">
            <a:avLst/>
          </a:prstGeom>
          <a:noFill/>
          <a:ln w="12700">
            <a:solidFill>
              <a:schemeClr val="tx1">
                <a:lumMod val="65000"/>
                <a:lumOff val="3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sp>
        <p:nvSpPr>
          <p:cNvPr id="12" name="TextBox 11"/>
          <p:cNvSpPr txBox="1"/>
          <p:nvPr/>
        </p:nvSpPr>
        <p:spPr>
          <a:xfrm>
            <a:off x="7055857" y="5433373"/>
            <a:ext cx="3903778" cy="976816"/>
          </a:xfrm>
          <a:prstGeom prst="rect">
            <a:avLst/>
          </a:prstGeom>
          <a:noFill/>
        </p:spPr>
        <p:txBody>
          <a:bodyPr wrap="square" lIns="96210" tIns="48106" rIns="96210" bIns="48106" rtlCol="0">
            <a:spAutoFit/>
          </a:bodyPr>
          <a:lstStyle/>
          <a:p>
            <a:pPr>
              <a:lnSpc>
                <a:spcPct val="130000"/>
              </a:lnSpc>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 name="TextBox 12"/>
          <p:cNvSpPr txBox="1"/>
          <p:nvPr/>
        </p:nvSpPr>
        <p:spPr>
          <a:xfrm>
            <a:off x="5388703" y="5151899"/>
            <a:ext cx="1290753" cy="425383"/>
          </a:xfrm>
          <a:prstGeom prst="rect">
            <a:avLst/>
          </a:prstGeom>
          <a:noFill/>
        </p:spPr>
        <p:txBody>
          <a:bodyPr wrap="none" lIns="96210" tIns="48106" rIns="96210" bIns="48106" rtlCol="0">
            <a:spAutoFit/>
          </a:bodyPr>
          <a:lstStyle/>
          <a:p>
            <a:pPr algn="ctr"/>
            <a:r>
              <a:rPr lang="zh-CN" altLang="en-US" sz="2135">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zh-CN" altLang="en-US" sz="2135">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4" name="TextBox 13"/>
          <p:cNvSpPr txBox="1"/>
          <p:nvPr/>
        </p:nvSpPr>
        <p:spPr>
          <a:xfrm>
            <a:off x="7055857" y="4430131"/>
            <a:ext cx="3903778" cy="976816"/>
          </a:xfrm>
          <a:prstGeom prst="rect">
            <a:avLst/>
          </a:prstGeom>
          <a:noFill/>
        </p:spPr>
        <p:txBody>
          <a:bodyPr wrap="square" lIns="96210" tIns="48106" rIns="96210" bIns="48106" rtlCol="0">
            <a:spAutoFit/>
          </a:bodyPr>
          <a:lstStyle/>
          <a:p>
            <a:pPr>
              <a:lnSpc>
                <a:spcPct val="130000"/>
              </a:lnSpc>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5" name="TextBox 14"/>
          <p:cNvSpPr txBox="1"/>
          <p:nvPr/>
        </p:nvSpPr>
        <p:spPr>
          <a:xfrm>
            <a:off x="5388703" y="4157739"/>
            <a:ext cx="1290753" cy="425383"/>
          </a:xfrm>
          <a:prstGeom prst="rect">
            <a:avLst/>
          </a:prstGeom>
          <a:noFill/>
        </p:spPr>
        <p:txBody>
          <a:bodyPr wrap="none" lIns="96210" tIns="48106" rIns="96210" bIns="48106" rtlCol="0">
            <a:spAutoFit/>
          </a:bodyPr>
          <a:lstStyle/>
          <a:p>
            <a:pPr algn="ctr"/>
            <a:r>
              <a:rPr lang="zh-CN" altLang="en-US" sz="2135">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zh-CN" altLang="en-US" sz="2135">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6" name="TextBox 15"/>
          <p:cNvSpPr txBox="1"/>
          <p:nvPr/>
        </p:nvSpPr>
        <p:spPr>
          <a:xfrm>
            <a:off x="7055857" y="3450962"/>
            <a:ext cx="3903778" cy="976816"/>
          </a:xfrm>
          <a:prstGeom prst="rect">
            <a:avLst/>
          </a:prstGeom>
          <a:noFill/>
        </p:spPr>
        <p:txBody>
          <a:bodyPr wrap="square" lIns="96210" tIns="48106" rIns="96210" bIns="48106" rtlCol="0">
            <a:spAutoFit/>
          </a:bodyPr>
          <a:lstStyle/>
          <a:p>
            <a:pPr>
              <a:lnSpc>
                <a:spcPct val="130000"/>
              </a:lnSpc>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7" name="TextBox 16"/>
          <p:cNvSpPr txBox="1"/>
          <p:nvPr/>
        </p:nvSpPr>
        <p:spPr>
          <a:xfrm>
            <a:off x="5388703" y="3148220"/>
            <a:ext cx="1290753" cy="425383"/>
          </a:xfrm>
          <a:prstGeom prst="rect">
            <a:avLst/>
          </a:prstGeom>
          <a:noFill/>
        </p:spPr>
        <p:txBody>
          <a:bodyPr wrap="none" lIns="96210" tIns="48106" rIns="96210" bIns="48106" rtlCol="0">
            <a:spAutoFit/>
          </a:bodyPr>
          <a:lstStyle/>
          <a:p>
            <a:pPr algn="ctr"/>
            <a:r>
              <a:rPr lang="zh-CN" altLang="en-US" sz="2135">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zh-CN" altLang="en-US" sz="2135">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8" name="TextBox 17"/>
          <p:cNvSpPr txBox="1"/>
          <p:nvPr/>
        </p:nvSpPr>
        <p:spPr>
          <a:xfrm>
            <a:off x="7055857" y="2709211"/>
            <a:ext cx="3903778" cy="976816"/>
          </a:xfrm>
          <a:prstGeom prst="rect">
            <a:avLst/>
          </a:prstGeom>
          <a:noFill/>
        </p:spPr>
        <p:txBody>
          <a:bodyPr wrap="square" lIns="96210" tIns="48106" rIns="96210" bIns="48106" rtlCol="0">
            <a:spAutoFit/>
          </a:bodyPr>
          <a:lstStyle/>
          <a:p>
            <a:pPr>
              <a:lnSpc>
                <a:spcPct val="130000"/>
              </a:lnSpc>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9" name="TextBox 18"/>
          <p:cNvSpPr txBox="1"/>
          <p:nvPr/>
        </p:nvSpPr>
        <p:spPr>
          <a:xfrm>
            <a:off x="5388703" y="2462316"/>
            <a:ext cx="1290753" cy="425383"/>
          </a:xfrm>
          <a:prstGeom prst="rect">
            <a:avLst/>
          </a:prstGeom>
          <a:noFill/>
        </p:spPr>
        <p:txBody>
          <a:bodyPr wrap="none" lIns="96210" tIns="48106" rIns="96210" bIns="48106" rtlCol="0">
            <a:spAutoFit/>
          </a:bodyPr>
          <a:lstStyle/>
          <a:p>
            <a:pPr algn="ctr"/>
            <a:r>
              <a:rPr lang="zh-CN" altLang="en-US" sz="2135">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zh-CN" altLang="en-US" sz="2135">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0" name="TextBox 19"/>
          <p:cNvSpPr txBox="1"/>
          <p:nvPr/>
        </p:nvSpPr>
        <p:spPr>
          <a:xfrm>
            <a:off x="7055857" y="2016259"/>
            <a:ext cx="3903778" cy="976816"/>
          </a:xfrm>
          <a:prstGeom prst="rect">
            <a:avLst/>
          </a:prstGeom>
          <a:noFill/>
        </p:spPr>
        <p:txBody>
          <a:bodyPr wrap="square" lIns="96210" tIns="48106" rIns="96210" bIns="48106" rtlCol="0">
            <a:spAutoFit/>
          </a:bodyPr>
          <a:lstStyle/>
          <a:p>
            <a:pPr>
              <a:lnSpc>
                <a:spcPct val="130000"/>
              </a:lnSpc>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1" name="TextBox 20"/>
          <p:cNvSpPr txBox="1"/>
          <p:nvPr/>
        </p:nvSpPr>
        <p:spPr>
          <a:xfrm>
            <a:off x="5388703" y="1769363"/>
            <a:ext cx="1290753" cy="425383"/>
          </a:xfrm>
          <a:prstGeom prst="rect">
            <a:avLst/>
          </a:prstGeom>
          <a:noFill/>
        </p:spPr>
        <p:txBody>
          <a:bodyPr wrap="none" lIns="96210" tIns="48106" rIns="96210" bIns="48106" rtlCol="0">
            <a:spAutoFit/>
          </a:bodyPr>
          <a:lstStyle/>
          <a:p>
            <a:pPr algn="ctr"/>
            <a:r>
              <a:rPr lang="zh-CN" altLang="en-US" sz="2135"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zh-CN" altLang="en-US" sz="21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9" name="标题 28"/>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4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4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4000">
                                          <p:cBhvr additive="base">
                                            <p:cTn id="8" dur="10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64000">
                                      <p:stCondLst>
                                        <p:cond delay="200"/>
                                      </p:stCondLst>
                                      <p:childTnLst>
                                        <p:set>
                                          <p:cBhvr>
                                            <p:cTn id="10" dur="1" fill="hold">
                                              <p:stCondLst>
                                                <p:cond delay="0"/>
                                              </p:stCondLst>
                                            </p:cTn>
                                            <p:tgtEl>
                                              <p:spTgt spid="2"/>
                                            </p:tgtEl>
                                            <p:attrNameLst>
                                              <p:attrName>style.visibility</p:attrName>
                                            </p:attrNameLst>
                                          </p:cBhvr>
                                          <p:to>
                                            <p:strVal val="visible"/>
                                          </p:to>
                                        </p:set>
                                        <p:anim calcmode="lin" valueType="num" p14:bounceEnd="64000">
                                          <p:cBhvr additive="base">
                                            <p:cTn id="11" dur="1000" fill="hold"/>
                                            <p:tgtEl>
                                              <p:spTgt spid="2"/>
                                            </p:tgtEl>
                                            <p:attrNameLst>
                                              <p:attrName>ppt_x</p:attrName>
                                            </p:attrNameLst>
                                          </p:cBhvr>
                                          <p:tavLst>
                                            <p:tav tm="0">
                                              <p:val>
                                                <p:strVal val="#ppt_x"/>
                                              </p:val>
                                            </p:tav>
                                            <p:tav tm="100000">
                                              <p:val>
                                                <p:strVal val="#ppt_x"/>
                                              </p:val>
                                            </p:tav>
                                          </p:tavLst>
                                        </p:anim>
                                        <p:anim calcmode="lin" valueType="num" p14:bounceEnd="64000">
                                          <p:cBhvr additive="base">
                                            <p:cTn id="12" dur="10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64000">
                                      <p:stCondLst>
                                        <p:cond delay="400"/>
                                      </p:stCondLst>
                                      <p:childTnLst>
                                        <p:set>
                                          <p:cBhvr>
                                            <p:cTn id="14" dur="1" fill="hold">
                                              <p:stCondLst>
                                                <p:cond delay="0"/>
                                              </p:stCondLst>
                                            </p:cTn>
                                            <p:tgtEl>
                                              <p:spTgt spid="5"/>
                                            </p:tgtEl>
                                            <p:attrNameLst>
                                              <p:attrName>style.visibility</p:attrName>
                                            </p:attrNameLst>
                                          </p:cBhvr>
                                          <p:to>
                                            <p:strVal val="visible"/>
                                          </p:to>
                                        </p:set>
                                        <p:anim calcmode="lin" valueType="num" p14:bounceEnd="64000">
                                          <p:cBhvr additive="base">
                                            <p:cTn id="15" dur="1000" fill="hold"/>
                                            <p:tgtEl>
                                              <p:spTgt spid="5"/>
                                            </p:tgtEl>
                                            <p:attrNameLst>
                                              <p:attrName>ppt_x</p:attrName>
                                            </p:attrNameLst>
                                          </p:cBhvr>
                                          <p:tavLst>
                                            <p:tav tm="0">
                                              <p:val>
                                                <p:strVal val="#ppt_x"/>
                                              </p:val>
                                            </p:tav>
                                            <p:tav tm="100000">
                                              <p:val>
                                                <p:strVal val="#ppt_x"/>
                                              </p:val>
                                            </p:tav>
                                          </p:tavLst>
                                        </p:anim>
                                        <p:anim calcmode="lin" valueType="num" p14:bounceEnd="64000">
                                          <p:cBhvr additive="base">
                                            <p:cTn id="16" dur="100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64000">
                                      <p:stCondLst>
                                        <p:cond delay="600"/>
                                      </p:stCondLst>
                                      <p:childTnLst>
                                        <p:set>
                                          <p:cBhvr>
                                            <p:cTn id="18" dur="1" fill="hold">
                                              <p:stCondLst>
                                                <p:cond delay="0"/>
                                              </p:stCondLst>
                                            </p:cTn>
                                            <p:tgtEl>
                                              <p:spTgt spid="3"/>
                                            </p:tgtEl>
                                            <p:attrNameLst>
                                              <p:attrName>style.visibility</p:attrName>
                                            </p:attrNameLst>
                                          </p:cBhvr>
                                          <p:to>
                                            <p:strVal val="visible"/>
                                          </p:to>
                                        </p:set>
                                        <p:anim calcmode="lin" valueType="num" p14:bounceEnd="64000">
                                          <p:cBhvr additive="base">
                                            <p:cTn id="19" dur="1000" fill="hold"/>
                                            <p:tgtEl>
                                              <p:spTgt spid="3"/>
                                            </p:tgtEl>
                                            <p:attrNameLst>
                                              <p:attrName>ppt_x</p:attrName>
                                            </p:attrNameLst>
                                          </p:cBhvr>
                                          <p:tavLst>
                                            <p:tav tm="0">
                                              <p:val>
                                                <p:strVal val="#ppt_x"/>
                                              </p:val>
                                            </p:tav>
                                            <p:tav tm="100000">
                                              <p:val>
                                                <p:strVal val="#ppt_x"/>
                                              </p:val>
                                            </p:tav>
                                          </p:tavLst>
                                        </p:anim>
                                        <p:anim calcmode="lin" valueType="num" p14:bounceEnd="64000">
                                          <p:cBhvr additive="base">
                                            <p:cTn id="20" dur="1000" fill="hold"/>
                                            <p:tgtEl>
                                              <p:spTgt spid="3"/>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64000">
                                      <p:stCondLst>
                                        <p:cond delay="800"/>
                                      </p:stCondLst>
                                      <p:childTnLst>
                                        <p:set>
                                          <p:cBhvr>
                                            <p:cTn id="22" dur="1" fill="hold">
                                              <p:stCondLst>
                                                <p:cond delay="0"/>
                                              </p:stCondLst>
                                            </p:cTn>
                                            <p:tgtEl>
                                              <p:spTgt spid="4"/>
                                            </p:tgtEl>
                                            <p:attrNameLst>
                                              <p:attrName>style.visibility</p:attrName>
                                            </p:attrNameLst>
                                          </p:cBhvr>
                                          <p:to>
                                            <p:strVal val="visible"/>
                                          </p:to>
                                        </p:set>
                                        <p:anim calcmode="lin" valueType="num" p14:bounceEnd="64000">
                                          <p:cBhvr additive="base">
                                            <p:cTn id="23" dur="1000" fill="hold"/>
                                            <p:tgtEl>
                                              <p:spTgt spid="4"/>
                                            </p:tgtEl>
                                            <p:attrNameLst>
                                              <p:attrName>ppt_x</p:attrName>
                                            </p:attrNameLst>
                                          </p:cBhvr>
                                          <p:tavLst>
                                            <p:tav tm="0">
                                              <p:val>
                                                <p:strVal val="#ppt_x"/>
                                              </p:val>
                                            </p:tav>
                                            <p:tav tm="100000">
                                              <p:val>
                                                <p:strVal val="#ppt_x"/>
                                              </p:val>
                                            </p:tav>
                                          </p:tavLst>
                                        </p:anim>
                                        <p:anim calcmode="lin" valueType="num" p14:bounceEnd="64000">
                                          <p:cBhvr additive="base">
                                            <p:cTn id="24" dur="1000" fill="hold"/>
                                            <p:tgtEl>
                                              <p:spTgt spid="4"/>
                                            </p:tgtEl>
                                            <p:attrNameLst>
                                              <p:attrName>ppt_y</p:attrName>
                                            </p:attrNameLst>
                                          </p:cBhvr>
                                          <p:tavLst>
                                            <p:tav tm="0">
                                              <p:val>
                                                <p:strVal val="0-#ppt_h/2"/>
                                              </p:val>
                                            </p:tav>
                                            <p:tav tm="100000">
                                              <p:val>
                                                <p:strVal val="#ppt_y"/>
                                              </p:val>
                                            </p:tav>
                                          </p:tavLst>
                                        </p:anim>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22" presetClass="entr" presetSubtype="8"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par>
                                    <p:cTn id="32" presetID="22" presetClass="entr" presetSubtype="8"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par>
                                    <p:cTn id="35" presetID="22" presetClass="entr" presetSubtype="8"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par>
                                    <p:cTn id="38" presetID="22" presetClass="entr" presetSubtype="8"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par>
                              <p:cTn id="41" fill="hold">
                                <p:stCondLst>
                                  <p:cond delay="1500"/>
                                </p:stCondLst>
                                <p:childTnLst>
                                  <p:par>
                                    <p:cTn id="42" presetID="17" presetClass="entr" presetSubtype="1" fill="hold" grpId="0" nodeType="afterEffect">
                                      <p:stCondLst>
                                        <p:cond delay="0"/>
                                      </p:stCondLst>
                                      <p:iterate type="lt">
                                        <p:tmPct val="40000"/>
                                      </p:iterate>
                                      <p:childTnLst>
                                        <p:set>
                                          <p:cBhvr>
                                            <p:cTn id="43" dur="1" fill="hold">
                                              <p:stCondLst>
                                                <p:cond delay="0"/>
                                              </p:stCondLst>
                                            </p:cTn>
                                            <p:tgtEl>
                                              <p:spTgt spid="21"/>
                                            </p:tgtEl>
                                            <p:attrNameLst>
                                              <p:attrName>style.visibility</p:attrName>
                                            </p:attrNameLst>
                                          </p:cBhvr>
                                          <p:to>
                                            <p:strVal val="visible"/>
                                          </p:to>
                                        </p:set>
                                        <p:anim calcmode="lin" valueType="num">
                                          <p:cBhvr>
                                            <p:cTn id="44" dur="250" fill="hold"/>
                                            <p:tgtEl>
                                              <p:spTgt spid="21"/>
                                            </p:tgtEl>
                                            <p:attrNameLst>
                                              <p:attrName>ppt_x</p:attrName>
                                            </p:attrNameLst>
                                          </p:cBhvr>
                                          <p:tavLst>
                                            <p:tav tm="0">
                                              <p:val>
                                                <p:strVal val="#ppt_x"/>
                                              </p:val>
                                            </p:tav>
                                            <p:tav tm="100000">
                                              <p:val>
                                                <p:strVal val="#ppt_x"/>
                                              </p:val>
                                            </p:tav>
                                          </p:tavLst>
                                        </p:anim>
                                        <p:anim calcmode="lin" valueType="num">
                                          <p:cBhvr>
                                            <p:cTn id="45" dur="250" fill="hold"/>
                                            <p:tgtEl>
                                              <p:spTgt spid="21"/>
                                            </p:tgtEl>
                                            <p:attrNameLst>
                                              <p:attrName>ppt_y</p:attrName>
                                            </p:attrNameLst>
                                          </p:cBhvr>
                                          <p:tavLst>
                                            <p:tav tm="0">
                                              <p:val>
                                                <p:strVal val="#ppt_y-#ppt_h/2"/>
                                              </p:val>
                                            </p:tav>
                                            <p:tav tm="100000">
                                              <p:val>
                                                <p:strVal val="#ppt_y"/>
                                              </p:val>
                                            </p:tav>
                                          </p:tavLst>
                                        </p:anim>
                                        <p:anim calcmode="lin" valueType="num">
                                          <p:cBhvr>
                                            <p:cTn id="46" dur="250" fill="hold"/>
                                            <p:tgtEl>
                                              <p:spTgt spid="21"/>
                                            </p:tgtEl>
                                            <p:attrNameLst>
                                              <p:attrName>ppt_w</p:attrName>
                                            </p:attrNameLst>
                                          </p:cBhvr>
                                          <p:tavLst>
                                            <p:tav tm="0">
                                              <p:val>
                                                <p:strVal val="#ppt_w"/>
                                              </p:val>
                                            </p:tav>
                                            <p:tav tm="100000">
                                              <p:val>
                                                <p:strVal val="#ppt_w"/>
                                              </p:val>
                                            </p:tav>
                                          </p:tavLst>
                                        </p:anim>
                                        <p:anim calcmode="lin" valueType="num">
                                          <p:cBhvr>
                                            <p:cTn id="47" dur="250" fill="hold"/>
                                            <p:tgtEl>
                                              <p:spTgt spid="21"/>
                                            </p:tgtEl>
                                            <p:attrNameLst>
                                              <p:attrName>ppt_h</p:attrName>
                                            </p:attrNameLst>
                                          </p:cBhvr>
                                          <p:tavLst>
                                            <p:tav tm="0">
                                              <p:val>
                                                <p:fltVal val="0"/>
                                              </p:val>
                                            </p:tav>
                                            <p:tav tm="100000">
                                              <p:val>
                                                <p:strVal val="#ppt_h"/>
                                              </p:val>
                                            </p:tav>
                                          </p:tavLst>
                                        </p:anim>
                                      </p:childTnLst>
                                    </p:cTn>
                                  </p:par>
                                  <p:par>
                                    <p:cTn id="48" presetID="17" presetClass="entr" presetSubtype="1" fill="hold" grpId="0" nodeType="withEffect">
                                      <p:stCondLst>
                                        <p:cond delay="200"/>
                                      </p:stCondLst>
                                      <p:iterate type="lt">
                                        <p:tmPct val="40000"/>
                                      </p:iterate>
                                      <p:childTnLst>
                                        <p:set>
                                          <p:cBhvr>
                                            <p:cTn id="49" dur="1" fill="hold">
                                              <p:stCondLst>
                                                <p:cond delay="0"/>
                                              </p:stCondLst>
                                            </p:cTn>
                                            <p:tgtEl>
                                              <p:spTgt spid="19"/>
                                            </p:tgtEl>
                                            <p:attrNameLst>
                                              <p:attrName>style.visibility</p:attrName>
                                            </p:attrNameLst>
                                          </p:cBhvr>
                                          <p:to>
                                            <p:strVal val="visible"/>
                                          </p:to>
                                        </p:set>
                                        <p:anim calcmode="lin" valueType="num">
                                          <p:cBhvr>
                                            <p:cTn id="50" dur="250" fill="hold"/>
                                            <p:tgtEl>
                                              <p:spTgt spid="19"/>
                                            </p:tgtEl>
                                            <p:attrNameLst>
                                              <p:attrName>ppt_x</p:attrName>
                                            </p:attrNameLst>
                                          </p:cBhvr>
                                          <p:tavLst>
                                            <p:tav tm="0">
                                              <p:val>
                                                <p:strVal val="#ppt_x"/>
                                              </p:val>
                                            </p:tav>
                                            <p:tav tm="100000">
                                              <p:val>
                                                <p:strVal val="#ppt_x"/>
                                              </p:val>
                                            </p:tav>
                                          </p:tavLst>
                                        </p:anim>
                                        <p:anim calcmode="lin" valueType="num">
                                          <p:cBhvr>
                                            <p:cTn id="51" dur="250" fill="hold"/>
                                            <p:tgtEl>
                                              <p:spTgt spid="19"/>
                                            </p:tgtEl>
                                            <p:attrNameLst>
                                              <p:attrName>ppt_y</p:attrName>
                                            </p:attrNameLst>
                                          </p:cBhvr>
                                          <p:tavLst>
                                            <p:tav tm="0">
                                              <p:val>
                                                <p:strVal val="#ppt_y-#ppt_h/2"/>
                                              </p:val>
                                            </p:tav>
                                            <p:tav tm="100000">
                                              <p:val>
                                                <p:strVal val="#ppt_y"/>
                                              </p:val>
                                            </p:tav>
                                          </p:tavLst>
                                        </p:anim>
                                        <p:anim calcmode="lin" valueType="num">
                                          <p:cBhvr>
                                            <p:cTn id="52" dur="250" fill="hold"/>
                                            <p:tgtEl>
                                              <p:spTgt spid="19"/>
                                            </p:tgtEl>
                                            <p:attrNameLst>
                                              <p:attrName>ppt_w</p:attrName>
                                            </p:attrNameLst>
                                          </p:cBhvr>
                                          <p:tavLst>
                                            <p:tav tm="0">
                                              <p:val>
                                                <p:strVal val="#ppt_w"/>
                                              </p:val>
                                            </p:tav>
                                            <p:tav tm="100000">
                                              <p:val>
                                                <p:strVal val="#ppt_w"/>
                                              </p:val>
                                            </p:tav>
                                          </p:tavLst>
                                        </p:anim>
                                        <p:anim calcmode="lin" valueType="num">
                                          <p:cBhvr>
                                            <p:cTn id="53" dur="250" fill="hold"/>
                                            <p:tgtEl>
                                              <p:spTgt spid="19"/>
                                            </p:tgtEl>
                                            <p:attrNameLst>
                                              <p:attrName>ppt_h</p:attrName>
                                            </p:attrNameLst>
                                          </p:cBhvr>
                                          <p:tavLst>
                                            <p:tav tm="0">
                                              <p:val>
                                                <p:fltVal val="0"/>
                                              </p:val>
                                            </p:tav>
                                            <p:tav tm="100000">
                                              <p:val>
                                                <p:strVal val="#ppt_h"/>
                                              </p:val>
                                            </p:tav>
                                          </p:tavLst>
                                        </p:anim>
                                      </p:childTnLst>
                                    </p:cTn>
                                  </p:par>
                                  <p:par>
                                    <p:cTn id="54" presetID="17" presetClass="entr" presetSubtype="1" fill="hold" grpId="0" nodeType="withEffect">
                                      <p:stCondLst>
                                        <p:cond delay="400"/>
                                      </p:stCondLst>
                                      <p:iterate type="lt">
                                        <p:tmPct val="40000"/>
                                      </p:iterate>
                                      <p:childTnLst>
                                        <p:set>
                                          <p:cBhvr>
                                            <p:cTn id="55" dur="1" fill="hold">
                                              <p:stCondLst>
                                                <p:cond delay="0"/>
                                              </p:stCondLst>
                                            </p:cTn>
                                            <p:tgtEl>
                                              <p:spTgt spid="17"/>
                                            </p:tgtEl>
                                            <p:attrNameLst>
                                              <p:attrName>style.visibility</p:attrName>
                                            </p:attrNameLst>
                                          </p:cBhvr>
                                          <p:to>
                                            <p:strVal val="visible"/>
                                          </p:to>
                                        </p:set>
                                        <p:anim calcmode="lin" valueType="num">
                                          <p:cBhvr>
                                            <p:cTn id="56" dur="250" fill="hold"/>
                                            <p:tgtEl>
                                              <p:spTgt spid="17"/>
                                            </p:tgtEl>
                                            <p:attrNameLst>
                                              <p:attrName>ppt_x</p:attrName>
                                            </p:attrNameLst>
                                          </p:cBhvr>
                                          <p:tavLst>
                                            <p:tav tm="0">
                                              <p:val>
                                                <p:strVal val="#ppt_x"/>
                                              </p:val>
                                            </p:tav>
                                            <p:tav tm="100000">
                                              <p:val>
                                                <p:strVal val="#ppt_x"/>
                                              </p:val>
                                            </p:tav>
                                          </p:tavLst>
                                        </p:anim>
                                        <p:anim calcmode="lin" valueType="num">
                                          <p:cBhvr>
                                            <p:cTn id="57" dur="250" fill="hold"/>
                                            <p:tgtEl>
                                              <p:spTgt spid="17"/>
                                            </p:tgtEl>
                                            <p:attrNameLst>
                                              <p:attrName>ppt_y</p:attrName>
                                            </p:attrNameLst>
                                          </p:cBhvr>
                                          <p:tavLst>
                                            <p:tav tm="0">
                                              <p:val>
                                                <p:strVal val="#ppt_y-#ppt_h/2"/>
                                              </p:val>
                                            </p:tav>
                                            <p:tav tm="100000">
                                              <p:val>
                                                <p:strVal val="#ppt_y"/>
                                              </p:val>
                                            </p:tav>
                                          </p:tavLst>
                                        </p:anim>
                                        <p:anim calcmode="lin" valueType="num">
                                          <p:cBhvr>
                                            <p:cTn id="58" dur="250" fill="hold"/>
                                            <p:tgtEl>
                                              <p:spTgt spid="17"/>
                                            </p:tgtEl>
                                            <p:attrNameLst>
                                              <p:attrName>ppt_w</p:attrName>
                                            </p:attrNameLst>
                                          </p:cBhvr>
                                          <p:tavLst>
                                            <p:tav tm="0">
                                              <p:val>
                                                <p:strVal val="#ppt_w"/>
                                              </p:val>
                                            </p:tav>
                                            <p:tav tm="100000">
                                              <p:val>
                                                <p:strVal val="#ppt_w"/>
                                              </p:val>
                                            </p:tav>
                                          </p:tavLst>
                                        </p:anim>
                                        <p:anim calcmode="lin" valueType="num">
                                          <p:cBhvr>
                                            <p:cTn id="59" dur="250" fill="hold"/>
                                            <p:tgtEl>
                                              <p:spTgt spid="17"/>
                                            </p:tgtEl>
                                            <p:attrNameLst>
                                              <p:attrName>ppt_h</p:attrName>
                                            </p:attrNameLst>
                                          </p:cBhvr>
                                          <p:tavLst>
                                            <p:tav tm="0">
                                              <p:val>
                                                <p:fltVal val="0"/>
                                              </p:val>
                                            </p:tav>
                                            <p:tav tm="100000">
                                              <p:val>
                                                <p:strVal val="#ppt_h"/>
                                              </p:val>
                                            </p:tav>
                                          </p:tavLst>
                                        </p:anim>
                                      </p:childTnLst>
                                    </p:cTn>
                                  </p:par>
                                  <p:par>
                                    <p:cTn id="60" presetID="17" presetClass="entr" presetSubtype="1" fill="hold" grpId="0" nodeType="withEffect">
                                      <p:stCondLst>
                                        <p:cond delay="600"/>
                                      </p:stCondLst>
                                      <p:iterate type="lt">
                                        <p:tmPct val="40000"/>
                                      </p:iterate>
                                      <p:childTnLst>
                                        <p:set>
                                          <p:cBhvr>
                                            <p:cTn id="61" dur="1" fill="hold">
                                              <p:stCondLst>
                                                <p:cond delay="0"/>
                                              </p:stCondLst>
                                            </p:cTn>
                                            <p:tgtEl>
                                              <p:spTgt spid="15"/>
                                            </p:tgtEl>
                                            <p:attrNameLst>
                                              <p:attrName>style.visibility</p:attrName>
                                            </p:attrNameLst>
                                          </p:cBhvr>
                                          <p:to>
                                            <p:strVal val="visible"/>
                                          </p:to>
                                        </p:set>
                                        <p:anim calcmode="lin" valueType="num">
                                          <p:cBhvr>
                                            <p:cTn id="62" dur="250" fill="hold"/>
                                            <p:tgtEl>
                                              <p:spTgt spid="15"/>
                                            </p:tgtEl>
                                            <p:attrNameLst>
                                              <p:attrName>ppt_x</p:attrName>
                                            </p:attrNameLst>
                                          </p:cBhvr>
                                          <p:tavLst>
                                            <p:tav tm="0">
                                              <p:val>
                                                <p:strVal val="#ppt_x"/>
                                              </p:val>
                                            </p:tav>
                                            <p:tav tm="100000">
                                              <p:val>
                                                <p:strVal val="#ppt_x"/>
                                              </p:val>
                                            </p:tav>
                                          </p:tavLst>
                                        </p:anim>
                                        <p:anim calcmode="lin" valueType="num">
                                          <p:cBhvr>
                                            <p:cTn id="63" dur="250" fill="hold"/>
                                            <p:tgtEl>
                                              <p:spTgt spid="15"/>
                                            </p:tgtEl>
                                            <p:attrNameLst>
                                              <p:attrName>ppt_y</p:attrName>
                                            </p:attrNameLst>
                                          </p:cBhvr>
                                          <p:tavLst>
                                            <p:tav tm="0">
                                              <p:val>
                                                <p:strVal val="#ppt_y-#ppt_h/2"/>
                                              </p:val>
                                            </p:tav>
                                            <p:tav tm="100000">
                                              <p:val>
                                                <p:strVal val="#ppt_y"/>
                                              </p:val>
                                            </p:tav>
                                          </p:tavLst>
                                        </p:anim>
                                        <p:anim calcmode="lin" valueType="num">
                                          <p:cBhvr>
                                            <p:cTn id="64" dur="250" fill="hold"/>
                                            <p:tgtEl>
                                              <p:spTgt spid="15"/>
                                            </p:tgtEl>
                                            <p:attrNameLst>
                                              <p:attrName>ppt_w</p:attrName>
                                            </p:attrNameLst>
                                          </p:cBhvr>
                                          <p:tavLst>
                                            <p:tav tm="0">
                                              <p:val>
                                                <p:strVal val="#ppt_w"/>
                                              </p:val>
                                            </p:tav>
                                            <p:tav tm="100000">
                                              <p:val>
                                                <p:strVal val="#ppt_w"/>
                                              </p:val>
                                            </p:tav>
                                          </p:tavLst>
                                        </p:anim>
                                        <p:anim calcmode="lin" valueType="num">
                                          <p:cBhvr>
                                            <p:cTn id="65" dur="250" fill="hold"/>
                                            <p:tgtEl>
                                              <p:spTgt spid="15"/>
                                            </p:tgtEl>
                                            <p:attrNameLst>
                                              <p:attrName>ppt_h</p:attrName>
                                            </p:attrNameLst>
                                          </p:cBhvr>
                                          <p:tavLst>
                                            <p:tav tm="0">
                                              <p:val>
                                                <p:fltVal val="0"/>
                                              </p:val>
                                            </p:tav>
                                            <p:tav tm="100000">
                                              <p:val>
                                                <p:strVal val="#ppt_h"/>
                                              </p:val>
                                            </p:tav>
                                          </p:tavLst>
                                        </p:anim>
                                      </p:childTnLst>
                                    </p:cTn>
                                  </p:par>
                                  <p:par>
                                    <p:cTn id="66" presetID="17" presetClass="entr" presetSubtype="1" fill="hold" grpId="0" nodeType="withEffect">
                                      <p:stCondLst>
                                        <p:cond delay="800"/>
                                      </p:stCondLst>
                                      <p:iterate type="lt">
                                        <p:tmPct val="40000"/>
                                      </p:iterate>
                                      <p:childTnLst>
                                        <p:set>
                                          <p:cBhvr>
                                            <p:cTn id="67" dur="1" fill="hold">
                                              <p:stCondLst>
                                                <p:cond delay="0"/>
                                              </p:stCondLst>
                                            </p:cTn>
                                            <p:tgtEl>
                                              <p:spTgt spid="13"/>
                                            </p:tgtEl>
                                            <p:attrNameLst>
                                              <p:attrName>style.visibility</p:attrName>
                                            </p:attrNameLst>
                                          </p:cBhvr>
                                          <p:to>
                                            <p:strVal val="visible"/>
                                          </p:to>
                                        </p:set>
                                        <p:anim calcmode="lin" valueType="num">
                                          <p:cBhvr>
                                            <p:cTn id="68" dur="250" fill="hold"/>
                                            <p:tgtEl>
                                              <p:spTgt spid="13"/>
                                            </p:tgtEl>
                                            <p:attrNameLst>
                                              <p:attrName>ppt_x</p:attrName>
                                            </p:attrNameLst>
                                          </p:cBhvr>
                                          <p:tavLst>
                                            <p:tav tm="0">
                                              <p:val>
                                                <p:strVal val="#ppt_x"/>
                                              </p:val>
                                            </p:tav>
                                            <p:tav tm="100000">
                                              <p:val>
                                                <p:strVal val="#ppt_x"/>
                                              </p:val>
                                            </p:tav>
                                          </p:tavLst>
                                        </p:anim>
                                        <p:anim calcmode="lin" valueType="num">
                                          <p:cBhvr>
                                            <p:cTn id="69" dur="250" fill="hold"/>
                                            <p:tgtEl>
                                              <p:spTgt spid="13"/>
                                            </p:tgtEl>
                                            <p:attrNameLst>
                                              <p:attrName>ppt_y</p:attrName>
                                            </p:attrNameLst>
                                          </p:cBhvr>
                                          <p:tavLst>
                                            <p:tav tm="0">
                                              <p:val>
                                                <p:strVal val="#ppt_y-#ppt_h/2"/>
                                              </p:val>
                                            </p:tav>
                                            <p:tav tm="100000">
                                              <p:val>
                                                <p:strVal val="#ppt_y"/>
                                              </p:val>
                                            </p:tav>
                                          </p:tavLst>
                                        </p:anim>
                                        <p:anim calcmode="lin" valueType="num">
                                          <p:cBhvr>
                                            <p:cTn id="70" dur="250" fill="hold"/>
                                            <p:tgtEl>
                                              <p:spTgt spid="13"/>
                                            </p:tgtEl>
                                            <p:attrNameLst>
                                              <p:attrName>ppt_w</p:attrName>
                                            </p:attrNameLst>
                                          </p:cBhvr>
                                          <p:tavLst>
                                            <p:tav tm="0">
                                              <p:val>
                                                <p:strVal val="#ppt_w"/>
                                              </p:val>
                                            </p:tav>
                                            <p:tav tm="100000">
                                              <p:val>
                                                <p:strVal val="#ppt_w"/>
                                              </p:val>
                                            </p:tav>
                                          </p:tavLst>
                                        </p:anim>
                                        <p:anim calcmode="lin" valueType="num">
                                          <p:cBhvr>
                                            <p:cTn id="71" dur="250" fill="hold"/>
                                            <p:tgtEl>
                                              <p:spTgt spid="13"/>
                                            </p:tgtEl>
                                            <p:attrNameLst>
                                              <p:attrName>ppt_h</p:attrName>
                                            </p:attrNameLst>
                                          </p:cBhvr>
                                          <p:tavLst>
                                            <p:tav tm="0">
                                              <p:val>
                                                <p:fltVal val="0"/>
                                              </p:val>
                                            </p:tav>
                                            <p:tav tm="100000">
                                              <p:val>
                                                <p:strVal val="#ppt_h"/>
                                              </p:val>
                                            </p:tav>
                                          </p:tavLst>
                                        </p:anim>
                                      </p:childTnLst>
                                    </p:cTn>
                                  </p:par>
                                </p:childTnLst>
                              </p:cTn>
                            </p:par>
                            <p:par>
                              <p:cTn id="72" fill="hold">
                                <p:stCondLst>
                                  <p:cond delay="3650"/>
                                </p:stCondLst>
                                <p:childTnLst>
                                  <p:par>
                                    <p:cTn id="73" presetID="22" presetClass="entr" presetSubtype="8" fill="hold" grpId="0" nodeType="after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wipe(left)">
                                          <p:cBhvr>
                                            <p:cTn id="75" dur="500"/>
                                            <p:tgtEl>
                                              <p:spTgt spid="20"/>
                                            </p:tgtEl>
                                          </p:cBhvr>
                                        </p:animEffect>
                                      </p:childTnLst>
                                    </p:cTn>
                                  </p:par>
                                  <p:par>
                                    <p:cTn id="76" presetID="22" presetClass="entr" presetSubtype="8" fill="hold" grpId="0" nodeType="withEffect">
                                      <p:stCondLst>
                                        <p:cond delay="200"/>
                                      </p:stCondLst>
                                      <p:childTnLst>
                                        <p:set>
                                          <p:cBhvr>
                                            <p:cTn id="77" dur="1" fill="hold">
                                              <p:stCondLst>
                                                <p:cond delay="0"/>
                                              </p:stCondLst>
                                            </p:cTn>
                                            <p:tgtEl>
                                              <p:spTgt spid="18"/>
                                            </p:tgtEl>
                                            <p:attrNameLst>
                                              <p:attrName>style.visibility</p:attrName>
                                            </p:attrNameLst>
                                          </p:cBhvr>
                                          <p:to>
                                            <p:strVal val="visible"/>
                                          </p:to>
                                        </p:set>
                                        <p:animEffect transition="in" filter="wipe(left)">
                                          <p:cBhvr>
                                            <p:cTn id="78" dur="500"/>
                                            <p:tgtEl>
                                              <p:spTgt spid="18"/>
                                            </p:tgtEl>
                                          </p:cBhvr>
                                        </p:animEffect>
                                      </p:childTnLst>
                                    </p:cTn>
                                  </p:par>
                                  <p:par>
                                    <p:cTn id="79" presetID="22" presetClass="entr" presetSubtype="8" fill="hold" grpId="0" nodeType="withEffect">
                                      <p:stCondLst>
                                        <p:cond delay="400"/>
                                      </p:stCondLst>
                                      <p:childTnLst>
                                        <p:set>
                                          <p:cBhvr>
                                            <p:cTn id="80" dur="1" fill="hold">
                                              <p:stCondLst>
                                                <p:cond delay="0"/>
                                              </p:stCondLst>
                                            </p:cTn>
                                            <p:tgtEl>
                                              <p:spTgt spid="16"/>
                                            </p:tgtEl>
                                            <p:attrNameLst>
                                              <p:attrName>style.visibility</p:attrName>
                                            </p:attrNameLst>
                                          </p:cBhvr>
                                          <p:to>
                                            <p:strVal val="visible"/>
                                          </p:to>
                                        </p:set>
                                        <p:animEffect transition="in" filter="wipe(left)">
                                          <p:cBhvr>
                                            <p:cTn id="81" dur="500"/>
                                            <p:tgtEl>
                                              <p:spTgt spid="16"/>
                                            </p:tgtEl>
                                          </p:cBhvr>
                                        </p:animEffect>
                                      </p:childTnLst>
                                    </p:cTn>
                                  </p:par>
                                  <p:par>
                                    <p:cTn id="82" presetID="22" presetClass="entr" presetSubtype="8" fill="hold" grpId="0" nodeType="withEffect">
                                      <p:stCondLst>
                                        <p:cond delay="600"/>
                                      </p:stCondLst>
                                      <p:childTnLst>
                                        <p:set>
                                          <p:cBhvr>
                                            <p:cTn id="83" dur="1" fill="hold">
                                              <p:stCondLst>
                                                <p:cond delay="0"/>
                                              </p:stCondLst>
                                            </p:cTn>
                                            <p:tgtEl>
                                              <p:spTgt spid="14"/>
                                            </p:tgtEl>
                                            <p:attrNameLst>
                                              <p:attrName>style.visibility</p:attrName>
                                            </p:attrNameLst>
                                          </p:cBhvr>
                                          <p:to>
                                            <p:strVal val="visible"/>
                                          </p:to>
                                        </p:set>
                                        <p:animEffect transition="in" filter="wipe(left)">
                                          <p:cBhvr>
                                            <p:cTn id="84" dur="500"/>
                                            <p:tgtEl>
                                              <p:spTgt spid="14"/>
                                            </p:tgtEl>
                                          </p:cBhvr>
                                        </p:animEffect>
                                      </p:childTnLst>
                                    </p:cTn>
                                  </p:par>
                                  <p:par>
                                    <p:cTn id="85" presetID="22" presetClass="entr" presetSubtype="8" fill="hold" grpId="0" nodeType="withEffect">
                                      <p:stCondLst>
                                        <p:cond delay="800"/>
                                      </p:stCondLst>
                                      <p:childTnLst>
                                        <p:set>
                                          <p:cBhvr>
                                            <p:cTn id="86" dur="1" fill="hold">
                                              <p:stCondLst>
                                                <p:cond delay="0"/>
                                              </p:stCondLst>
                                            </p:cTn>
                                            <p:tgtEl>
                                              <p:spTgt spid="12"/>
                                            </p:tgtEl>
                                            <p:attrNameLst>
                                              <p:attrName>style.visibility</p:attrName>
                                            </p:attrNameLst>
                                          </p:cBhvr>
                                          <p:to>
                                            <p:strVal val="visible"/>
                                          </p:to>
                                        </p:set>
                                        <p:animEffect transition="in" filter="wipe(left)">
                                          <p:cBhvr>
                                            <p:cTn id="8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12" grpId="0"/>
          <p:bldP spid="13" grpId="0"/>
          <p:bldP spid="14" grpId="0"/>
          <p:bldP spid="15" grpId="0"/>
          <p:bldP spid="16" grpId="0"/>
          <p:bldP spid="17" grpId="0"/>
          <p:bldP spid="18" grpId="0"/>
          <p:bldP spid="19" grpId="0"/>
          <p:bldP spid="20" grpId="0"/>
          <p:bldP spid="2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4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60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ppt_x"/>
                                              </p:val>
                                            </p:tav>
                                            <p:tav tm="100000">
                                              <p:val>
                                                <p:strVal val="#ppt_x"/>
                                              </p:val>
                                            </p:tav>
                                          </p:tavLst>
                                        </p:anim>
                                        <p:anim calcmode="lin" valueType="num">
                                          <p:cBhvr additive="base">
                                            <p:cTn id="20" dur="1000" fill="hold"/>
                                            <p:tgtEl>
                                              <p:spTgt spid="3"/>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80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1000" fill="hold"/>
                                            <p:tgtEl>
                                              <p:spTgt spid="4"/>
                                            </p:tgtEl>
                                            <p:attrNameLst>
                                              <p:attrName>ppt_x</p:attrName>
                                            </p:attrNameLst>
                                          </p:cBhvr>
                                          <p:tavLst>
                                            <p:tav tm="0">
                                              <p:val>
                                                <p:strVal val="#ppt_x"/>
                                              </p:val>
                                            </p:tav>
                                            <p:tav tm="100000">
                                              <p:val>
                                                <p:strVal val="#ppt_x"/>
                                              </p:val>
                                            </p:tav>
                                          </p:tavLst>
                                        </p:anim>
                                        <p:anim calcmode="lin" valueType="num">
                                          <p:cBhvr additive="base">
                                            <p:cTn id="24" dur="1000" fill="hold"/>
                                            <p:tgtEl>
                                              <p:spTgt spid="4"/>
                                            </p:tgtEl>
                                            <p:attrNameLst>
                                              <p:attrName>ppt_y</p:attrName>
                                            </p:attrNameLst>
                                          </p:cBhvr>
                                          <p:tavLst>
                                            <p:tav tm="0">
                                              <p:val>
                                                <p:strVal val="0-#ppt_h/2"/>
                                              </p:val>
                                            </p:tav>
                                            <p:tav tm="100000">
                                              <p:val>
                                                <p:strVal val="#ppt_y"/>
                                              </p:val>
                                            </p:tav>
                                          </p:tavLst>
                                        </p:anim>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22" presetClass="entr" presetSubtype="8"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par>
                                    <p:cTn id="32" presetID="22" presetClass="entr" presetSubtype="8"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par>
                                    <p:cTn id="35" presetID="22" presetClass="entr" presetSubtype="8"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par>
                                    <p:cTn id="38" presetID="22" presetClass="entr" presetSubtype="8"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par>
                              <p:cTn id="41" fill="hold">
                                <p:stCondLst>
                                  <p:cond delay="1500"/>
                                </p:stCondLst>
                                <p:childTnLst>
                                  <p:par>
                                    <p:cTn id="42" presetID="17" presetClass="entr" presetSubtype="1" fill="hold" grpId="0" nodeType="afterEffect">
                                      <p:stCondLst>
                                        <p:cond delay="0"/>
                                      </p:stCondLst>
                                      <p:iterate type="lt">
                                        <p:tmPct val="40000"/>
                                      </p:iterate>
                                      <p:childTnLst>
                                        <p:set>
                                          <p:cBhvr>
                                            <p:cTn id="43" dur="1" fill="hold">
                                              <p:stCondLst>
                                                <p:cond delay="0"/>
                                              </p:stCondLst>
                                            </p:cTn>
                                            <p:tgtEl>
                                              <p:spTgt spid="21"/>
                                            </p:tgtEl>
                                            <p:attrNameLst>
                                              <p:attrName>style.visibility</p:attrName>
                                            </p:attrNameLst>
                                          </p:cBhvr>
                                          <p:to>
                                            <p:strVal val="visible"/>
                                          </p:to>
                                        </p:set>
                                        <p:anim calcmode="lin" valueType="num">
                                          <p:cBhvr>
                                            <p:cTn id="44" dur="250" fill="hold"/>
                                            <p:tgtEl>
                                              <p:spTgt spid="21"/>
                                            </p:tgtEl>
                                            <p:attrNameLst>
                                              <p:attrName>ppt_x</p:attrName>
                                            </p:attrNameLst>
                                          </p:cBhvr>
                                          <p:tavLst>
                                            <p:tav tm="0">
                                              <p:val>
                                                <p:strVal val="#ppt_x"/>
                                              </p:val>
                                            </p:tav>
                                            <p:tav tm="100000">
                                              <p:val>
                                                <p:strVal val="#ppt_x"/>
                                              </p:val>
                                            </p:tav>
                                          </p:tavLst>
                                        </p:anim>
                                        <p:anim calcmode="lin" valueType="num">
                                          <p:cBhvr>
                                            <p:cTn id="45" dur="250" fill="hold"/>
                                            <p:tgtEl>
                                              <p:spTgt spid="21"/>
                                            </p:tgtEl>
                                            <p:attrNameLst>
                                              <p:attrName>ppt_y</p:attrName>
                                            </p:attrNameLst>
                                          </p:cBhvr>
                                          <p:tavLst>
                                            <p:tav tm="0">
                                              <p:val>
                                                <p:strVal val="#ppt_y-#ppt_h/2"/>
                                              </p:val>
                                            </p:tav>
                                            <p:tav tm="100000">
                                              <p:val>
                                                <p:strVal val="#ppt_y"/>
                                              </p:val>
                                            </p:tav>
                                          </p:tavLst>
                                        </p:anim>
                                        <p:anim calcmode="lin" valueType="num">
                                          <p:cBhvr>
                                            <p:cTn id="46" dur="250" fill="hold"/>
                                            <p:tgtEl>
                                              <p:spTgt spid="21"/>
                                            </p:tgtEl>
                                            <p:attrNameLst>
                                              <p:attrName>ppt_w</p:attrName>
                                            </p:attrNameLst>
                                          </p:cBhvr>
                                          <p:tavLst>
                                            <p:tav tm="0">
                                              <p:val>
                                                <p:strVal val="#ppt_w"/>
                                              </p:val>
                                            </p:tav>
                                            <p:tav tm="100000">
                                              <p:val>
                                                <p:strVal val="#ppt_w"/>
                                              </p:val>
                                            </p:tav>
                                          </p:tavLst>
                                        </p:anim>
                                        <p:anim calcmode="lin" valueType="num">
                                          <p:cBhvr>
                                            <p:cTn id="47" dur="250" fill="hold"/>
                                            <p:tgtEl>
                                              <p:spTgt spid="21"/>
                                            </p:tgtEl>
                                            <p:attrNameLst>
                                              <p:attrName>ppt_h</p:attrName>
                                            </p:attrNameLst>
                                          </p:cBhvr>
                                          <p:tavLst>
                                            <p:tav tm="0">
                                              <p:val>
                                                <p:fltVal val="0"/>
                                              </p:val>
                                            </p:tav>
                                            <p:tav tm="100000">
                                              <p:val>
                                                <p:strVal val="#ppt_h"/>
                                              </p:val>
                                            </p:tav>
                                          </p:tavLst>
                                        </p:anim>
                                      </p:childTnLst>
                                    </p:cTn>
                                  </p:par>
                                  <p:par>
                                    <p:cTn id="48" presetID="17" presetClass="entr" presetSubtype="1" fill="hold" grpId="0" nodeType="withEffect">
                                      <p:stCondLst>
                                        <p:cond delay="200"/>
                                      </p:stCondLst>
                                      <p:iterate type="lt">
                                        <p:tmPct val="40000"/>
                                      </p:iterate>
                                      <p:childTnLst>
                                        <p:set>
                                          <p:cBhvr>
                                            <p:cTn id="49" dur="1" fill="hold">
                                              <p:stCondLst>
                                                <p:cond delay="0"/>
                                              </p:stCondLst>
                                            </p:cTn>
                                            <p:tgtEl>
                                              <p:spTgt spid="19"/>
                                            </p:tgtEl>
                                            <p:attrNameLst>
                                              <p:attrName>style.visibility</p:attrName>
                                            </p:attrNameLst>
                                          </p:cBhvr>
                                          <p:to>
                                            <p:strVal val="visible"/>
                                          </p:to>
                                        </p:set>
                                        <p:anim calcmode="lin" valueType="num">
                                          <p:cBhvr>
                                            <p:cTn id="50" dur="250" fill="hold"/>
                                            <p:tgtEl>
                                              <p:spTgt spid="19"/>
                                            </p:tgtEl>
                                            <p:attrNameLst>
                                              <p:attrName>ppt_x</p:attrName>
                                            </p:attrNameLst>
                                          </p:cBhvr>
                                          <p:tavLst>
                                            <p:tav tm="0">
                                              <p:val>
                                                <p:strVal val="#ppt_x"/>
                                              </p:val>
                                            </p:tav>
                                            <p:tav tm="100000">
                                              <p:val>
                                                <p:strVal val="#ppt_x"/>
                                              </p:val>
                                            </p:tav>
                                          </p:tavLst>
                                        </p:anim>
                                        <p:anim calcmode="lin" valueType="num">
                                          <p:cBhvr>
                                            <p:cTn id="51" dur="250" fill="hold"/>
                                            <p:tgtEl>
                                              <p:spTgt spid="19"/>
                                            </p:tgtEl>
                                            <p:attrNameLst>
                                              <p:attrName>ppt_y</p:attrName>
                                            </p:attrNameLst>
                                          </p:cBhvr>
                                          <p:tavLst>
                                            <p:tav tm="0">
                                              <p:val>
                                                <p:strVal val="#ppt_y-#ppt_h/2"/>
                                              </p:val>
                                            </p:tav>
                                            <p:tav tm="100000">
                                              <p:val>
                                                <p:strVal val="#ppt_y"/>
                                              </p:val>
                                            </p:tav>
                                          </p:tavLst>
                                        </p:anim>
                                        <p:anim calcmode="lin" valueType="num">
                                          <p:cBhvr>
                                            <p:cTn id="52" dur="250" fill="hold"/>
                                            <p:tgtEl>
                                              <p:spTgt spid="19"/>
                                            </p:tgtEl>
                                            <p:attrNameLst>
                                              <p:attrName>ppt_w</p:attrName>
                                            </p:attrNameLst>
                                          </p:cBhvr>
                                          <p:tavLst>
                                            <p:tav tm="0">
                                              <p:val>
                                                <p:strVal val="#ppt_w"/>
                                              </p:val>
                                            </p:tav>
                                            <p:tav tm="100000">
                                              <p:val>
                                                <p:strVal val="#ppt_w"/>
                                              </p:val>
                                            </p:tav>
                                          </p:tavLst>
                                        </p:anim>
                                        <p:anim calcmode="lin" valueType="num">
                                          <p:cBhvr>
                                            <p:cTn id="53" dur="250" fill="hold"/>
                                            <p:tgtEl>
                                              <p:spTgt spid="19"/>
                                            </p:tgtEl>
                                            <p:attrNameLst>
                                              <p:attrName>ppt_h</p:attrName>
                                            </p:attrNameLst>
                                          </p:cBhvr>
                                          <p:tavLst>
                                            <p:tav tm="0">
                                              <p:val>
                                                <p:fltVal val="0"/>
                                              </p:val>
                                            </p:tav>
                                            <p:tav tm="100000">
                                              <p:val>
                                                <p:strVal val="#ppt_h"/>
                                              </p:val>
                                            </p:tav>
                                          </p:tavLst>
                                        </p:anim>
                                      </p:childTnLst>
                                    </p:cTn>
                                  </p:par>
                                  <p:par>
                                    <p:cTn id="54" presetID="17" presetClass="entr" presetSubtype="1" fill="hold" grpId="0" nodeType="withEffect">
                                      <p:stCondLst>
                                        <p:cond delay="400"/>
                                      </p:stCondLst>
                                      <p:iterate type="lt">
                                        <p:tmPct val="40000"/>
                                      </p:iterate>
                                      <p:childTnLst>
                                        <p:set>
                                          <p:cBhvr>
                                            <p:cTn id="55" dur="1" fill="hold">
                                              <p:stCondLst>
                                                <p:cond delay="0"/>
                                              </p:stCondLst>
                                            </p:cTn>
                                            <p:tgtEl>
                                              <p:spTgt spid="17"/>
                                            </p:tgtEl>
                                            <p:attrNameLst>
                                              <p:attrName>style.visibility</p:attrName>
                                            </p:attrNameLst>
                                          </p:cBhvr>
                                          <p:to>
                                            <p:strVal val="visible"/>
                                          </p:to>
                                        </p:set>
                                        <p:anim calcmode="lin" valueType="num">
                                          <p:cBhvr>
                                            <p:cTn id="56" dur="250" fill="hold"/>
                                            <p:tgtEl>
                                              <p:spTgt spid="17"/>
                                            </p:tgtEl>
                                            <p:attrNameLst>
                                              <p:attrName>ppt_x</p:attrName>
                                            </p:attrNameLst>
                                          </p:cBhvr>
                                          <p:tavLst>
                                            <p:tav tm="0">
                                              <p:val>
                                                <p:strVal val="#ppt_x"/>
                                              </p:val>
                                            </p:tav>
                                            <p:tav tm="100000">
                                              <p:val>
                                                <p:strVal val="#ppt_x"/>
                                              </p:val>
                                            </p:tav>
                                          </p:tavLst>
                                        </p:anim>
                                        <p:anim calcmode="lin" valueType="num">
                                          <p:cBhvr>
                                            <p:cTn id="57" dur="250" fill="hold"/>
                                            <p:tgtEl>
                                              <p:spTgt spid="17"/>
                                            </p:tgtEl>
                                            <p:attrNameLst>
                                              <p:attrName>ppt_y</p:attrName>
                                            </p:attrNameLst>
                                          </p:cBhvr>
                                          <p:tavLst>
                                            <p:tav tm="0">
                                              <p:val>
                                                <p:strVal val="#ppt_y-#ppt_h/2"/>
                                              </p:val>
                                            </p:tav>
                                            <p:tav tm="100000">
                                              <p:val>
                                                <p:strVal val="#ppt_y"/>
                                              </p:val>
                                            </p:tav>
                                          </p:tavLst>
                                        </p:anim>
                                        <p:anim calcmode="lin" valueType="num">
                                          <p:cBhvr>
                                            <p:cTn id="58" dur="250" fill="hold"/>
                                            <p:tgtEl>
                                              <p:spTgt spid="17"/>
                                            </p:tgtEl>
                                            <p:attrNameLst>
                                              <p:attrName>ppt_w</p:attrName>
                                            </p:attrNameLst>
                                          </p:cBhvr>
                                          <p:tavLst>
                                            <p:tav tm="0">
                                              <p:val>
                                                <p:strVal val="#ppt_w"/>
                                              </p:val>
                                            </p:tav>
                                            <p:tav tm="100000">
                                              <p:val>
                                                <p:strVal val="#ppt_w"/>
                                              </p:val>
                                            </p:tav>
                                          </p:tavLst>
                                        </p:anim>
                                        <p:anim calcmode="lin" valueType="num">
                                          <p:cBhvr>
                                            <p:cTn id="59" dur="250" fill="hold"/>
                                            <p:tgtEl>
                                              <p:spTgt spid="17"/>
                                            </p:tgtEl>
                                            <p:attrNameLst>
                                              <p:attrName>ppt_h</p:attrName>
                                            </p:attrNameLst>
                                          </p:cBhvr>
                                          <p:tavLst>
                                            <p:tav tm="0">
                                              <p:val>
                                                <p:fltVal val="0"/>
                                              </p:val>
                                            </p:tav>
                                            <p:tav tm="100000">
                                              <p:val>
                                                <p:strVal val="#ppt_h"/>
                                              </p:val>
                                            </p:tav>
                                          </p:tavLst>
                                        </p:anim>
                                      </p:childTnLst>
                                    </p:cTn>
                                  </p:par>
                                  <p:par>
                                    <p:cTn id="60" presetID="17" presetClass="entr" presetSubtype="1" fill="hold" grpId="0" nodeType="withEffect">
                                      <p:stCondLst>
                                        <p:cond delay="600"/>
                                      </p:stCondLst>
                                      <p:iterate type="lt">
                                        <p:tmPct val="40000"/>
                                      </p:iterate>
                                      <p:childTnLst>
                                        <p:set>
                                          <p:cBhvr>
                                            <p:cTn id="61" dur="1" fill="hold">
                                              <p:stCondLst>
                                                <p:cond delay="0"/>
                                              </p:stCondLst>
                                            </p:cTn>
                                            <p:tgtEl>
                                              <p:spTgt spid="15"/>
                                            </p:tgtEl>
                                            <p:attrNameLst>
                                              <p:attrName>style.visibility</p:attrName>
                                            </p:attrNameLst>
                                          </p:cBhvr>
                                          <p:to>
                                            <p:strVal val="visible"/>
                                          </p:to>
                                        </p:set>
                                        <p:anim calcmode="lin" valueType="num">
                                          <p:cBhvr>
                                            <p:cTn id="62" dur="250" fill="hold"/>
                                            <p:tgtEl>
                                              <p:spTgt spid="15"/>
                                            </p:tgtEl>
                                            <p:attrNameLst>
                                              <p:attrName>ppt_x</p:attrName>
                                            </p:attrNameLst>
                                          </p:cBhvr>
                                          <p:tavLst>
                                            <p:tav tm="0">
                                              <p:val>
                                                <p:strVal val="#ppt_x"/>
                                              </p:val>
                                            </p:tav>
                                            <p:tav tm="100000">
                                              <p:val>
                                                <p:strVal val="#ppt_x"/>
                                              </p:val>
                                            </p:tav>
                                          </p:tavLst>
                                        </p:anim>
                                        <p:anim calcmode="lin" valueType="num">
                                          <p:cBhvr>
                                            <p:cTn id="63" dur="250" fill="hold"/>
                                            <p:tgtEl>
                                              <p:spTgt spid="15"/>
                                            </p:tgtEl>
                                            <p:attrNameLst>
                                              <p:attrName>ppt_y</p:attrName>
                                            </p:attrNameLst>
                                          </p:cBhvr>
                                          <p:tavLst>
                                            <p:tav tm="0">
                                              <p:val>
                                                <p:strVal val="#ppt_y-#ppt_h/2"/>
                                              </p:val>
                                            </p:tav>
                                            <p:tav tm="100000">
                                              <p:val>
                                                <p:strVal val="#ppt_y"/>
                                              </p:val>
                                            </p:tav>
                                          </p:tavLst>
                                        </p:anim>
                                        <p:anim calcmode="lin" valueType="num">
                                          <p:cBhvr>
                                            <p:cTn id="64" dur="250" fill="hold"/>
                                            <p:tgtEl>
                                              <p:spTgt spid="15"/>
                                            </p:tgtEl>
                                            <p:attrNameLst>
                                              <p:attrName>ppt_w</p:attrName>
                                            </p:attrNameLst>
                                          </p:cBhvr>
                                          <p:tavLst>
                                            <p:tav tm="0">
                                              <p:val>
                                                <p:strVal val="#ppt_w"/>
                                              </p:val>
                                            </p:tav>
                                            <p:tav tm="100000">
                                              <p:val>
                                                <p:strVal val="#ppt_w"/>
                                              </p:val>
                                            </p:tav>
                                          </p:tavLst>
                                        </p:anim>
                                        <p:anim calcmode="lin" valueType="num">
                                          <p:cBhvr>
                                            <p:cTn id="65" dur="250" fill="hold"/>
                                            <p:tgtEl>
                                              <p:spTgt spid="15"/>
                                            </p:tgtEl>
                                            <p:attrNameLst>
                                              <p:attrName>ppt_h</p:attrName>
                                            </p:attrNameLst>
                                          </p:cBhvr>
                                          <p:tavLst>
                                            <p:tav tm="0">
                                              <p:val>
                                                <p:fltVal val="0"/>
                                              </p:val>
                                            </p:tav>
                                            <p:tav tm="100000">
                                              <p:val>
                                                <p:strVal val="#ppt_h"/>
                                              </p:val>
                                            </p:tav>
                                          </p:tavLst>
                                        </p:anim>
                                      </p:childTnLst>
                                    </p:cTn>
                                  </p:par>
                                  <p:par>
                                    <p:cTn id="66" presetID="17" presetClass="entr" presetSubtype="1" fill="hold" grpId="0" nodeType="withEffect">
                                      <p:stCondLst>
                                        <p:cond delay="800"/>
                                      </p:stCondLst>
                                      <p:iterate type="lt">
                                        <p:tmPct val="40000"/>
                                      </p:iterate>
                                      <p:childTnLst>
                                        <p:set>
                                          <p:cBhvr>
                                            <p:cTn id="67" dur="1" fill="hold">
                                              <p:stCondLst>
                                                <p:cond delay="0"/>
                                              </p:stCondLst>
                                            </p:cTn>
                                            <p:tgtEl>
                                              <p:spTgt spid="13"/>
                                            </p:tgtEl>
                                            <p:attrNameLst>
                                              <p:attrName>style.visibility</p:attrName>
                                            </p:attrNameLst>
                                          </p:cBhvr>
                                          <p:to>
                                            <p:strVal val="visible"/>
                                          </p:to>
                                        </p:set>
                                        <p:anim calcmode="lin" valueType="num">
                                          <p:cBhvr>
                                            <p:cTn id="68" dur="250" fill="hold"/>
                                            <p:tgtEl>
                                              <p:spTgt spid="13"/>
                                            </p:tgtEl>
                                            <p:attrNameLst>
                                              <p:attrName>ppt_x</p:attrName>
                                            </p:attrNameLst>
                                          </p:cBhvr>
                                          <p:tavLst>
                                            <p:tav tm="0">
                                              <p:val>
                                                <p:strVal val="#ppt_x"/>
                                              </p:val>
                                            </p:tav>
                                            <p:tav tm="100000">
                                              <p:val>
                                                <p:strVal val="#ppt_x"/>
                                              </p:val>
                                            </p:tav>
                                          </p:tavLst>
                                        </p:anim>
                                        <p:anim calcmode="lin" valueType="num">
                                          <p:cBhvr>
                                            <p:cTn id="69" dur="250" fill="hold"/>
                                            <p:tgtEl>
                                              <p:spTgt spid="13"/>
                                            </p:tgtEl>
                                            <p:attrNameLst>
                                              <p:attrName>ppt_y</p:attrName>
                                            </p:attrNameLst>
                                          </p:cBhvr>
                                          <p:tavLst>
                                            <p:tav tm="0">
                                              <p:val>
                                                <p:strVal val="#ppt_y-#ppt_h/2"/>
                                              </p:val>
                                            </p:tav>
                                            <p:tav tm="100000">
                                              <p:val>
                                                <p:strVal val="#ppt_y"/>
                                              </p:val>
                                            </p:tav>
                                          </p:tavLst>
                                        </p:anim>
                                        <p:anim calcmode="lin" valueType="num">
                                          <p:cBhvr>
                                            <p:cTn id="70" dur="250" fill="hold"/>
                                            <p:tgtEl>
                                              <p:spTgt spid="13"/>
                                            </p:tgtEl>
                                            <p:attrNameLst>
                                              <p:attrName>ppt_w</p:attrName>
                                            </p:attrNameLst>
                                          </p:cBhvr>
                                          <p:tavLst>
                                            <p:tav tm="0">
                                              <p:val>
                                                <p:strVal val="#ppt_w"/>
                                              </p:val>
                                            </p:tav>
                                            <p:tav tm="100000">
                                              <p:val>
                                                <p:strVal val="#ppt_w"/>
                                              </p:val>
                                            </p:tav>
                                          </p:tavLst>
                                        </p:anim>
                                        <p:anim calcmode="lin" valueType="num">
                                          <p:cBhvr>
                                            <p:cTn id="71" dur="250" fill="hold"/>
                                            <p:tgtEl>
                                              <p:spTgt spid="13"/>
                                            </p:tgtEl>
                                            <p:attrNameLst>
                                              <p:attrName>ppt_h</p:attrName>
                                            </p:attrNameLst>
                                          </p:cBhvr>
                                          <p:tavLst>
                                            <p:tav tm="0">
                                              <p:val>
                                                <p:fltVal val="0"/>
                                              </p:val>
                                            </p:tav>
                                            <p:tav tm="100000">
                                              <p:val>
                                                <p:strVal val="#ppt_h"/>
                                              </p:val>
                                            </p:tav>
                                          </p:tavLst>
                                        </p:anim>
                                      </p:childTnLst>
                                    </p:cTn>
                                  </p:par>
                                </p:childTnLst>
                              </p:cTn>
                            </p:par>
                            <p:par>
                              <p:cTn id="72" fill="hold">
                                <p:stCondLst>
                                  <p:cond delay="3650"/>
                                </p:stCondLst>
                                <p:childTnLst>
                                  <p:par>
                                    <p:cTn id="73" presetID="22" presetClass="entr" presetSubtype="8" fill="hold" grpId="0" nodeType="after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wipe(left)">
                                          <p:cBhvr>
                                            <p:cTn id="75" dur="500"/>
                                            <p:tgtEl>
                                              <p:spTgt spid="20"/>
                                            </p:tgtEl>
                                          </p:cBhvr>
                                        </p:animEffect>
                                      </p:childTnLst>
                                    </p:cTn>
                                  </p:par>
                                  <p:par>
                                    <p:cTn id="76" presetID="22" presetClass="entr" presetSubtype="8" fill="hold" grpId="0" nodeType="withEffect">
                                      <p:stCondLst>
                                        <p:cond delay="200"/>
                                      </p:stCondLst>
                                      <p:childTnLst>
                                        <p:set>
                                          <p:cBhvr>
                                            <p:cTn id="77" dur="1" fill="hold">
                                              <p:stCondLst>
                                                <p:cond delay="0"/>
                                              </p:stCondLst>
                                            </p:cTn>
                                            <p:tgtEl>
                                              <p:spTgt spid="18"/>
                                            </p:tgtEl>
                                            <p:attrNameLst>
                                              <p:attrName>style.visibility</p:attrName>
                                            </p:attrNameLst>
                                          </p:cBhvr>
                                          <p:to>
                                            <p:strVal val="visible"/>
                                          </p:to>
                                        </p:set>
                                        <p:animEffect transition="in" filter="wipe(left)">
                                          <p:cBhvr>
                                            <p:cTn id="78" dur="500"/>
                                            <p:tgtEl>
                                              <p:spTgt spid="18"/>
                                            </p:tgtEl>
                                          </p:cBhvr>
                                        </p:animEffect>
                                      </p:childTnLst>
                                    </p:cTn>
                                  </p:par>
                                  <p:par>
                                    <p:cTn id="79" presetID="22" presetClass="entr" presetSubtype="8" fill="hold" grpId="0" nodeType="withEffect">
                                      <p:stCondLst>
                                        <p:cond delay="400"/>
                                      </p:stCondLst>
                                      <p:childTnLst>
                                        <p:set>
                                          <p:cBhvr>
                                            <p:cTn id="80" dur="1" fill="hold">
                                              <p:stCondLst>
                                                <p:cond delay="0"/>
                                              </p:stCondLst>
                                            </p:cTn>
                                            <p:tgtEl>
                                              <p:spTgt spid="16"/>
                                            </p:tgtEl>
                                            <p:attrNameLst>
                                              <p:attrName>style.visibility</p:attrName>
                                            </p:attrNameLst>
                                          </p:cBhvr>
                                          <p:to>
                                            <p:strVal val="visible"/>
                                          </p:to>
                                        </p:set>
                                        <p:animEffect transition="in" filter="wipe(left)">
                                          <p:cBhvr>
                                            <p:cTn id="81" dur="500"/>
                                            <p:tgtEl>
                                              <p:spTgt spid="16"/>
                                            </p:tgtEl>
                                          </p:cBhvr>
                                        </p:animEffect>
                                      </p:childTnLst>
                                    </p:cTn>
                                  </p:par>
                                  <p:par>
                                    <p:cTn id="82" presetID="22" presetClass="entr" presetSubtype="8" fill="hold" grpId="0" nodeType="withEffect">
                                      <p:stCondLst>
                                        <p:cond delay="600"/>
                                      </p:stCondLst>
                                      <p:childTnLst>
                                        <p:set>
                                          <p:cBhvr>
                                            <p:cTn id="83" dur="1" fill="hold">
                                              <p:stCondLst>
                                                <p:cond delay="0"/>
                                              </p:stCondLst>
                                            </p:cTn>
                                            <p:tgtEl>
                                              <p:spTgt spid="14"/>
                                            </p:tgtEl>
                                            <p:attrNameLst>
                                              <p:attrName>style.visibility</p:attrName>
                                            </p:attrNameLst>
                                          </p:cBhvr>
                                          <p:to>
                                            <p:strVal val="visible"/>
                                          </p:to>
                                        </p:set>
                                        <p:animEffect transition="in" filter="wipe(left)">
                                          <p:cBhvr>
                                            <p:cTn id="84" dur="500"/>
                                            <p:tgtEl>
                                              <p:spTgt spid="14"/>
                                            </p:tgtEl>
                                          </p:cBhvr>
                                        </p:animEffect>
                                      </p:childTnLst>
                                    </p:cTn>
                                  </p:par>
                                  <p:par>
                                    <p:cTn id="85" presetID="22" presetClass="entr" presetSubtype="8" fill="hold" grpId="0" nodeType="withEffect">
                                      <p:stCondLst>
                                        <p:cond delay="800"/>
                                      </p:stCondLst>
                                      <p:childTnLst>
                                        <p:set>
                                          <p:cBhvr>
                                            <p:cTn id="86" dur="1" fill="hold">
                                              <p:stCondLst>
                                                <p:cond delay="0"/>
                                              </p:stCondLst>
                                            </p:cTn>
                                            <p:tgtEl>
                                              <p:spTgt spid="12"/>
                                            </p:tgtEl>
                                            <p:attrNameLst>
                                              <p:attrName>style.visibility</p:attrName>
                                            </p:attrNameLst>
                                          </p:cBhvr>
                                          <p:to>
                                            <p:strVal val="visible"/>
                                          </p:to>
                                        </p:set>
                                        <p:animEffect transition="in" filter="wipe(left)">
                                          <p:cBhvr>
                                            <p:cTn id="8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12" grpId="0"/>
          <p:bldP spid="13" grpId="0"/>
          <p:bldP spid="14" grpId="0"/>
          <p:bldP spid="15" grpId="0"/>
          <p:bldP spid="16" grpId="0"/>
          <p:bldP spid="17" grpId="0"/>
          <p:bldP spid="18" grpId="0"/>
          <p:bldP spid="19" grpId="0"/>
          <p:bldP spid="20" grpId="0"/>
          <p:bldP spid="21"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038104" y="1769320"/>
            <a:ext cx="2466594" cy="3867927"/>
            <a:chOff x="778084" y="1038958"/>
            <a:chExt cx="1850186" cy="2900945"/>
          </a:xfrm>
        </p:grpSpPr>
        <p:sp>
          <p:nvSpPr>
            <p:cNvPr id="3" name="圆角矩形 2"/>
            <p:cNvSpPr/>
            <p:nvPr/>
          </p:nvSpPr>
          <p:spPr>
            <a:xfrm>
              <a:off x="887052" y="1038958"/>
              <a:ext cx="1632254" cy="1502651"/>
            </a:xfrm>
            <a:prstGeom prst="roundRect">
              <a:avLst>
                <a:gd name="adj" fmla="val 93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p>
          </p:txBody>
        </p:sp>
        <p:sp>
          <p:nvSpPr>
            <p:cNvPr id="4" name="任意多边形 3"/>
            <p:cNvSpPr/>
            <p:nvPr/>
          </p:nvSpPr>
          <p:spPr>
            <a:xfrm>
              <a:off x="778084" y="1947913"/>
              <a:ext cx="1850186" cy="1991990"/>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schemeClr val="bg1"/>
                </a:solidFill>
              </a:endParaRPr>
            </a:p>
          </p:txBody>
        </p:sp>
        <p:sp>
          <p:nvSpPr>
            <p:cNvPr id="5" name="椭圆 4"/>
            <p:cNvSpPr/>
            <p:nvPr/>
          </p:nvSpPr>
          <p:spPr>
            <a:xfrm>
              <a:off x="1403141" y="1647875"/>
              <a:ext cx="600075" cy="6000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latin typeface="Impact" panose="020B0806030902050204" pitchFamily="34" charset="0"/>
              </a:endParaRPr>
            </a:p>
          </p:txBody>
        </p:sp>
        <p:sp>
          <p:nvSpPr>
            <p:cNvPr id="6" name="文本框 11"/>
            <p:cNvSpPr txBox="1"/>
            <p:nvPr/>
          </p:nvSpPr>
          <p:spPr>
            <a:xfrm>
              <a:off x="1304926" y="1222951"/>
              <a:ext cx="839367" cy="623248"/>
            </a:xfrm>
            <a:prstGeom prst="rect">
              <a:avLst/>
            </a:prstGeom>
            <a:noFill/>
          </p:spPr>
          <p:txBody>
            <a:bodyPr wrap="square" lIns="68580" tIns="34290" rIns="68580" bIns="34290" rtlCol="0">
              <a:spAutoFit/>
            </a:bodyPr>
            <a:lstStyle/>
            <a:p>
              <a:pPr algn="ctr"/>
              <a:r>
                <a:rPr lang="en-US" altLang="zh-HK" sz="4800" dirty="0">
                  <a:solidFill>
                    <a:schemeClr val="bg1"/>
                  </a:solidFill>
                  <a:latin typeface="Impact" panose="020B0806030902050204" pitchFamily="34" charset="0"/>
                  <a:ea typeface="张海山锐谐体2.0-授权联系：Samtype@QQ.com" panose="02000000000000000000" pitchFamily="2" charset="-122"/>
                </a:rPr>
                <a:t>01</a:t>
              </a:r>
              <a:endParaRPr lang="zh-HK" altLang="en-US" sz="4800" dirty="0">
                <a:solidFill>
                  <a:schemeClr val="bg1"/>
                </a:solidFill>
                <a:latin typeface="Impact" panose="020B0806030902050204" pitchFamily="34" charset="0"/>
                <a:ea typeface="张海山锐谐体2.0-授权联系：Samtype@QQ.com" panose="02000000000000000000" pitchFamily="2" charset="-122"/>
              </a:endParaRPr>
            </a:p>
          </p:txBody>
        </p:sp>
        <p:sp>
          <p:nvSpPr>
            <p:cNvPr id="7" name="文本框 64"/>
            <p:cNvSpPr txBox="1"/>
            <p:nvPr/>
          </p:nvSpPr>
          <p:spPr>
            <a:xfrm>
              <a:off x="1148007" y="2434566"/>
              <a:ext cx="1110343" cy="328936"/>
            </a:xfrm>
            <a:prstGeom prst="rect">
              <a:avLst/>
            </a:prstGeom>
            <a:noFill/>
          </p:spPr>
          <p:txBody>
            <a:bodyPr wrap="square" lIns="68580" tIns="34290" rIns="68580" bIns="34290" rtlCol="0">
              <a:spAutoFit/>
            </a:bodyPr>
            <a:lstStyle/>
            <a:p>
              <a:pPr algn="ctr"/>
              <a:r>
                <a:rPr lang="zh-CN" altLang="en-US" sz="2400" b="1" dirty="0">
                  <a:solidFill>
                    <a:schemeClr val="accent1"/>
                  </a:solidFill>
                  <a:latin typeface="微软雅黑" panose="020B0503020204020204" pitchFamily="34" charset="-122"/>
                  <a:ea typeface="微软雅黑" panose="020B0503020204020204" pitchFamily="34" charset="-122"/>
                </a:rPr>
                <a:t>完成作业</a:t>
              </a:r>
              <a:endParaRPr lang="zh-HK" altLang="en-US" sz="2400" b="1" dirty="0">
                <a:solidFill>
                  <a:schemeClr val="accent1"/>
                </a:solidFill>
                <a:latin typeface="微软雅黑" panose="020B0503020204020204" pitchFamily="34" charset="-122"/>
                <a:ea typeface="微软雅黑" panose="020B0503020204020204" pitchFamily="34" charset="-122"/>
              </a:endParaRPr>
            </a:p>
          </p:txBody>
        </p:sp>
        <p:sp>
          <p:nvSpPr>
            <p:cNvPr id="8" name="文本框 65"/>
            <p:cNvSpPr txBox="1"/>
            <p:nvPr/>
          </p:nvSpPr>
          <p:spPr>
            <a:xfrm>
              <a:off x="1139623" y="2788385"/>
              <a:ext cx="1127111" cy="746358"/>
            </a:xfrm>
            <a:prstGeom prst="rect">
              <a:avLst/>
            </a:prstGeom>
            <a:noFill/>
          </p:spPr>
          <p:txBody>
            <a:bodyPr wrap="square" lIns="68580" tIns="34290" rIns="68580" bIns="34290" rtlCol="0">
              <a:spAutoFit/>
            </a:bodyPr>
            <a:lstStyle/>
            <a:p>
              <a:pPr algn="ctr"/>
              <a:r>
                <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rPr>
                <a:t>完成模高和</a:t>
              </a:r>
              <a:endParaRPr lang="en-US" altLang="zh-CN" sz="1500"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r>
                <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rPr>
                <a:t>图高的作业</a:t>
              </a:r>
              <a:endParaRPr lang="en-US" altLang="zh-CN" sz="1500"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r>
                <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rPr>
                <a:t>争取尽快做</a:t>
              </a:r>
              <a:endParaRPr lang="en-US" altLang="zh-CN" sz="1500"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r>
                <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rPr>
                <a:t>好不能再拖</a:t>
              </a:r>
              <a:endParaRPr lang="zh-HK" altLang="en-US" sz="15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3587837" y="1769320"/>
            <a:ext cx="2466594" cy="3867927"/>
            <a:chOff x="2690633" y="1038958"/>
            <a:chExt cx="1850186" cy="2900945"/>
          </a:xfrm>
        </p:grpSpPr>
        <p:sp>
          <p:nvSpPr>
            <p:cNvPr id="10" name="圆角矩形 9"/>
            <p:cNvSpPr/>
            <p:nvPr/>
          </p:nvSpPr>
          <p:spPr>
            <a:xfrm>
              <a:off x="2799601" y="1038958"/>
              <a:ext cx="1632254" cy="1502651"/>
            </a:xfrm>
            <a:prstGeom prst="roundRect">
              <a:avLst>
                <a:gd name="adj" fmla="val 935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p>
          </p:txBody>
        </p:sp>
        <p:sp>
          <p:nvSpPr>
            <p:cNvPr id="11" name="任意多边形 10"/>
            <p:cNvSpPr/>
            <p:nvPr/>
          </p:nvSpPr>
          <p:spPr>
            <a:xfrm>
              <a:off x="2690633" y="1947912"/>
              <a:ext cx="1850186" cy="1991991"/>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schemeClr val="bg1"/>
                </a:solidFill>
              </a:endParaRPr>
            </a:p>
          </p:txBody>
        </p:sp>
        <p:sp>
          <p:nvSpPr>
            <p:cNvPr id="12" name="椭圆 11"/>
            <p:cNvSpPr/>
            <p:nvPr/>
          </p:nvSpPr>
          <p:spPr>
            <a:xfrm>
              <a:off x="3315689" y="1647875"/>
              <a:ext cx="600075" cy="6000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latin typeface="Impact" panose="020B0806030902050204" pitchFamily="34" charset="0"/>
              </a:endParaRPr>
            </a:p>
          </p:txBody>
        </p:sp>
        <p:sp>
          <p:nvSpPr>
            <p:cNvPr id="13" name="文本框 48"/>
            <p:cNvSpPr txBox="1"/>
            <p:nvPr/>
          </p:nvSpPr>
          <p:spPr>
            <a:xfrm>
              <a:off x="3185326" y="1222951"/>
              <a:ext cx="894944" cy="623248"/>
            </a:xfrm>
            <a:prstGeom prst="rect">
              <a:avLst/>
            </a:prstGeom>
            <a:noFill/>
          </p:spPr>
          <p:txBody>
            <a:bodyPr wrap="square" lIns="68580" tIns="34290" rIns="68580" bIns="34290" rtlCol="0">
              <a:spAutoFit/>
            </a:bodyPr>
            <a:lstStyle/>
            <a:p>
              <a:pPr algn="ctr"/>
              <a:r>
                <a:rPr lang="en-US" altLang="zh-HK" sz="4800" dirty="0">
                  <a:solidFill>
                    <a:schemeClr val="bg1"/>
                  </a:solidFill>
                  <a:latin typeface="Impact" panose="020B0806030902050204" pitchFamily="34" charset="0"/>
                  <a:ea typeface="张海山锐谐体2.0-授权联系：Samtype@QQ.com" panose="02000000000000000000" pitchFamily="2" charset="-122"/>
                </a:rPr>
                <a:t>02</a:t>
              </a:r>
              <a:endParaRPr lang="zh-HK" altLang="en-US" sz="4800" dirty="0">
                <a:solidFill>
                  <a:schemeClr val="bg1"/>
                </a:solidFill>
                <a:latin typeface="Impact" panose="020B0806030902050204" pitchFamily="34" charset="0"/>
                <a:ea typeface="张海山锐谐体2.0-授权联系：Samtype@QQ.com" panose="02000000000000000000" pitchFamily="2" charset="-122"/>
              </a:endParaRPr>
            </a:p>
          </p:txBody>
        </p:sp>
        <p:sp>
          <p:nvSpPr>
            <p:cNvPr id="14" name="文本框 66"/>
            <p:cNvSpPr txBox="1"/>
            <p:nvPr/>
          </p:nvSpPr>
          <p:spPr>
            <a:xfrm>
              <a:off x="3060555" y="2434566"/>
              <a:ext cx="1110343" cy="328936"/>
            </a:xfrm>
            <a:prstGeom prst="rect">
              <a:avLst/>
            </a:prstGeom>
            <a:noFill/>
          </p:spPr>
          <p:txBody>
            <a:bodyPr wrap="square" lIns="68580" tIns="34290" rIns="68580" bIns="34290" rtlCol="0">
              <a:spAutoFit/>
            </a:bodyPr>
            <a:lstStyle/>
            <a:p>
              <a:pPr algn="ctr"/>
              <a:r>
                <a:rPr lang="zh-CN" altLang="en-US" sz="2400" b="1" dirty="0">
                  <a:solidFill>
                    <a:schemeClr val="accent2"/>
                  </a:solidFill>
                  <a:latin typeface="微软雅黑" panose="020B0503020204020204" pitchFamily="34" charset="-122"/>
                  <a:ea typeface="微软雅黑" panose="020B0503020204020204" pitchFamily="34" charset="-122"/>
                </a:rPr>
                <a:t>学习软件</a:t>
              </a:r>
              <a:endParaRPr lang="zh-HK" altLang="en-US" sz="2400" b="1" dirty="0">
                <a:solidFill>
                  <a:schemeClr val="accent2"/>
                </a:solidFill>
                <a:latin typeface="微软雅黑" panose="020B0503020204020204" pitchFamily="34" charset="-122"/>
                <a:ea typeface="微软雅黑" panose="020B0503020204020204" pitchFamily="34" charset="-122"/>
              </a:endParaRPr>
            </a:p>
          </p:txBody>
        </p:sp>
        <p:sp>
          <p:nvSpPr>
            <p:cNvPr id="15" name="文本框 67"/>
            <p:cNvSpPr txBox="1"/>
            <p:nvPr/>
          </p:nvSpPr>
          <p:spPr>
            <a:xfrm>
              <a:off x="2955048" y="2788385"/>
              <a:ext cx="1321356" cy="746358"/>
            </a:xfrm>
            <a:prstGeom prst="rect">
              <a:avLst/>
            </a:prstGeom>
            <a:noFill/>
          </p:spPr>
          <p:txBody>
            <a:bodyPr wrap="square" lIns="68580" tIns="34290" rIns="68580" bIns="34290" rtlCol="0">
              <a:spAutoFit/>
            </a:bodyPr>
            <a:lstStyle/>
            <a:p>
              <a:pPr algn="ctr"/>
              <a:r>
                <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rPr>
                <a:t>辅助软件可以</a:t>
              </a:r>
              <a:endParaRPr lang="en-US" altLang="zh-CN" sz="1500"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r>
                <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rPr>
                <a:t>为幻灯片提供</a:t>
              </a:r>
              <a:endParaRPr lang="en-US" altLang="zh-CN" sz="1500"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r>
                <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rPr>
                <a:t>很好的辅助等</a:t>
              </a:r>
              <a:endParaRPr lang="en-US" altLang="zh-CN" sz="1500"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r>
                <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rPr>
                <a:t>有必要去学习</a:t>
              </a:r>
              <a:endParaRPr lang="en-US" altLang="zh-CN" sz="15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6137571" y="1769320"/>
            <a:ext cx="2466594" cy="3867927"/>
            <a:chOff x="4603182" y="1038958"/>
            <a:chExt cx="1850186" cy="2900945"/>
          </a:xfrm>
        </p:grpSpPr>
        <p:sp>
          <p:nvSpPr>
            <p:cNvPr id="17" name="圆角矩形 16"/>
            <p:cNvSpPr/>
            <p:nvPr/>
          </p:nvSpPr>
          <p:spPr>
            <a:xfrm>
              <a:off x="4712149" y="1038958"/>
              <a:ext cx="1632254" cy="1502651"/>
            </a:xfrm>
            <a:prstGeom prst="roundRect">
              <a:avLst>
                <a:gd name="adj" fmla="val 935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p>
          </p:txBody>
        </p:sp>
        <p:sp>
          <p:nvSpPr>
            <p:cNvPr id="18" name="任意多边形 17"/>
            <p:cNvSpPr/>
            <p:nvPr/>
          </p:nvSpPr>
          <p:spPr>
            <a:xfrm>
              <a:off x="4603182" y="1947912"/>
              <a:ext cx="1850186" cy="1991991"/>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3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schemeClr val="bg1"/>
                </a:solidFill>
              </a:endParaRPr>
            </a:p>
          </p:txBody>
        </p:sp>
        <p:sp>
          <p:nvSpPr>
            <p:cNvPr id="19" name="椭圆 18"/>
            <p:cNvSpPr/>
            <p:nvPr/>
          </p:nvSpPr>
          <p:spPr>
            <a:xfrm>
              <a:off x="5228238" y="1647875"/>
              <a:ext cx="600075" cy="6000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latin typeface="Impact" panose="020B0806030902050204" pitchFamily="34" charset="0"/>
              </a:endParaRPr>
            </a:p>
          </p:txBody>
        </p:sp>
        <p:sp>
          <p:nvSpPr>
            <p:cNvPr id="20" name="文本框 54"/>
            <p:cNvSpPr txBox="1"/>
            <p:nvPr/>
          </p:nvSpPr>
          <p:spPr>
            <a:xfrm>
              <a:off x="5044295" y="1222951"/>
              <a:ext cx="978584" cy="623248"/>
            </a:xfrm>
            <a:prstGeom prst="rect">
              <a:avLst/>
            </a:prstGeom>
            <a:noFill/>
          </p:spPr>
          <p:txBody>
            <a:bodyPr wrap="square" lIns="68580" tIns="34290" rIns="68580" bIns="34290" rtlCol="0">
              <a:spAutoFit/>
            </a:bodyPr>
            <a:lstStyle/>
            <a:p>
              <a:pPr algn="ctr"/>
              <a:r>
                <a:rPr lang="en-US" altLang="zh-HK" sz="4800" dirty="0">
                  <a:solidFill>
                    <a:schemeClr val="bg1"/>
                  </a:solidFill>
                  <a:latin typeface="Impact" panose="020B0806030902050204" pitchFamily="34" charset="0"/>
                  <a:ea typeface="张海山锐谐体2.0-授权联系：Samtype@QQ.com" panose="02000000000000000000" pitchFamily="2" charset="-122"/>
                </a:rPr>
                <a:t>03</a:t>
              </a:r>
              <a:endParaRPr lang="zh-HK" altLang="en-US" sz="4800" dirty="0">
                <a:solidFill>
                  <a:schemeClr val="bg1"/>
                </a:solidFill>
                <a:latin typeface="Impact" panose="020B0806030902050204" pitchFamily="34" charset="0"/>
                <a:ea typeface="张海山锐谐体2.0-授权联系：Samtype@QQ.com" panose="02000000000000000000" pitchFamily="2" charset="-122"/>
              </a:endParaRPr>
            </a:p>
          </p:txBody>
        </p:sp>
        <p:sp>
          <p:nvSpPr>
            <p:cNvPr id="21" name="文本框 68"/>
            <p:cNvSpPr txBox="1"/>
            <p:nvPr/>
          </p:nvSpPr>
          <p:spPr>
            <a:xfrm>
              <a:off x="4973104" y="2434566"/>
              <a:ext cx="1110343" cy="328936"/>
            </a:xfrm>
            <a:prstGeom prst="rect">
              <a:avLst/>
            </a:prstGeom>
            <a:noFill/>
          </p:spPr>
          <p:txBody>
            <a:bodyPr wrap="square" lIns="68580" tIns="34290" rIns="68580" bIns="34290" rtlCol="0">
              <a:spAutoFit/>
            </a:bodyPr>
            <a:lstStyle/>
            <a:p>
              <a:pPr algn="ctr"/>
              <a:r>
                <a:rPr lang="zh-CN" altLang="en-US" sz="2400" b="1" dirty="0">
                  <a:solidFill>
                    <a:schemeClr val="accent3"/>
                  </a:solidFill>
                  <a:latin typeface="微软雅黑" panose="020B0503020204020204" pitchFamily="34" charset="-122"/>
                  <a:ea typeface="微软雅黑" panose="020B0503020204020204" pitchFamily="34" charset="-122"/>
                </a:rPr>
                <a:t>精打细磨</a:t>
              </a:r>
              <a:endParaRPr lang="zh-HK" altLang="en-US" sz="2400" b="1" dirty="0">
                <a:solidFill>
                  <a:schemeClr val="accent3"/>
                </a:solidFill>
                <a:latin typeface="微软雅黑" panose="020B0503020204020204" pitchFamily="34" charset="-122"/>
                <a:ea typeface="微软雅黑" panose="020B0503020204020204" pitchFamily="34" charset="-122"/>
              </a:endParaRPr>
            </a:p>
          </p:txBody>
        </p:sp>
        <p:sp>
          <p:nvSpPr>
            <p:cNvPr id="22" name="文本框 69"/>
            <p:cNvSpPr txBox="1"/>
            <p:nvPr/>
          </p:nvSpPr>
          <p:spPr>
            <a:xfrm>
              <a:off x="4833160" y="2788385"/>
              <a:ext cx="1390229" cy="577081"/>
            </a:xfrm>
            <a:prstGeom prst="rect">
              <a:avLst/>
            </a:prstGeom>
            <a:noFill/>
          </p:spPr>
          <p:txBody>
            <a:bodyPr wrap="square" lIns="68580" tIns="34290" rIns="68580" bIns="34290" rtlCol="0">
              <a:spAutoFit/>
            </a:bodyPr>
            <a:lstStyle/>
            <a:p>
              <a:pPr algn="ctr"/>
              <a:r>
                <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rPr>
                <a:t>形成思路风格</a:t>
              </a:r>
              <a:endParaRPr lang="en-US" altLang="zh-CN" sz="1500"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r>
                <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rPr>
                <a:t>仔细考量细节 </a:t>
              </a:r>
              <a:endParaRPr lang="en-US" altLang="zh-CN" sz="1500"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r>
                <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rPr>
                <a:t>把每一步做好</a:t>
              </a:r>
              <a:endParaRPr lang="en-US" altLang="zh-CN" sz="15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23" name="组合 22"/>
          <p:cNvGrpSpPr/>
          <p:nvPr/>
        </p:nvGrpSpPr>
        <p:grpSpPr>
          <a:xfrm>
            <a:off x="8687304" y="1769320"/>
            <a:ext cx="2466594" cy="3867927"/>
            <a:chOff x="6515731" y="1038958"/>
            <a:chExt cx="1850186" cy="2900945"/>
          </a:xfrm>
        </p:grpSpPr>
        <p:sp>
          <p:nvSpPr>
            <p:cNvPr id="24" name="圆角矩形 23"/>
            <p:cNvSpPr/>
            <p:nvPr/>
          </p:nvSpPr>
          <p:spPr>
            <a:xfrm>
              <a:off x="6624698" y="1038958"/>
              <a:ext cx="1632254" cy="1502651"/>
            </a:xfrm>
            <a:prstGeom prst="roundRect">
              <a:avLst>
                <a:gd name="adj" fmla="val 935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p>
          </p:txBody>
        </p:sp>
        <p:sp>
          <p:nvSpPr>
            <p:cNvPr id="25" name="任意多边形 24"/>
            <p:cNvSpPr/>
            <p:nvPr/>
          </p:nvSpPr>
          <p:spPr>
            <a:xfrm>
              <a:off x="6515731" y="1947912"/>
              <a:ext cx="1850186" cy="1991991"/>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schemeClr val="bg1"/>
                </a:solidFill>
              </a:endParaRPr>
            </a:p>
          </p:txBody>
        </p:sp>
        <p:sp>
          <p:nvSpPr>
            <p:cNvPr id="26" name="椭圆 25"/>
            <p:cNvSpPr/>
            <p:nvPr/>
          </p:nvSpPr>
          <p:spPr>
            <a:xfrm>
              <a:off x="7140787" y="1647875"/>
              <a:ext cx="600075" cy="60007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latin typeface="Impact" panose="020B0806030902050204" pitchFamily="34" charset="0"/>
              </a:endParaRPr>
            </a:p>
          </p:txBody>
        </p:sp>
        <p:sp>
          <p:nvSpPr>
            <p:cNvPr id="27" name="文本框 60"/>
            <p:cNvSpPr txBox="1"/>
            <p:nvPr/>
          </p:nvSpPr>
          <p:spPr>
            <a:xfrm>
              <a:off x="6988992" y="1222951"/>
              <a:ext cx="876275" cy="623248"/>
            </a:xfrm>
            <a:prstGeom prst="rect">
              <a:avLst/>
            </a:prstGeom>
            <a:noFill/>
          </p:spPr>
          <p:txBody>
            <a:bodyPr wrap="square" lIns="68580" tIns="34290" rIns="68580" bIns="34290" rtlCol="0">
              <a:spAutoFit/>
            </a:bodyPr>
            <a:lstStyle/>
            <a:p>
              <a:pPr algn="ctr"/>
              <a:r>
                <a:rPr lang="en-US" altLang="zh-HK" sz="4800" dirty="0">
                  <a:solidFill>
                    <a:schemeClr val="bg1"/>
                  </a:solidFill>
                  <a:latin typeface="Impact" panose="020B0806030902050204" pitchFamily="34" charset="0"/>
                  <a:ea typeface="张海山锐谐体2.0-授权联系：Samtype@QQ.com" panose="02000000000000000000" pitchFamily="2" charset="-122"/>
                </a:rPr>
                <a:t>04</a:t>
              </a:r>
              <a:endParaRPr lang="zh-HK" altLang="en-US" sz="4800" dirty="0">
                <a:solidFill>
                  <a:schemeClr val="bg1"/>
                </a:solidFill>
                <a:latin typeface="Impact" panose="020B0806030902050204" pitchFamily="34" charset="0"/>
                <a:ea typeface="张海山锐谐体2.0-授权联系：Samtype@QQ.com" panose="02000000000000000000" pitchFamily="2" charset="-122"/>
              </a:endParaRPr>
            </a:p>
          </p:txBody>
        </p:sp>
        <p:sp>
          <p:nvSpPr>
            <p:cNvPr id="28" name="文本框 70"/>
            <p:cNvSpPr txBox="1"/>
            <p:nvPr/>
          </p:nvSpPr>
          <p:spPr>
            <a:xfrm>
              <a:off x="6885653" y="2434566"/>
              <a:ext cx="1110343" cy="328936"/>
            </a:xfrm>
            <a:prstGeom prst="rect">
              <a:avLst/>
            </a:prstGeom>
            <a:noFill/>
          </p:spPr>
          <p:txBody>
            <a:bodyPr wrap="square" lIns="68580" tIns="34290" rIns="68580" bIns="34290" rtlCol="0">
              <a:spAutoFit/>
            </a:bodyPr>
            <a:lstStyle/>
            <a:p>
              <a:pPr algn="ctr"/>
              <a:r>
                <a:rPr lang="zh-CN" altLang="en-US" sz="2400" b="1" dirty="0">
                  <a:solidFill>
                    <a:schemeClr val="accent4"/>
                  </a:solidFill>
                  <a:latin typeface="微软雅黑" panose="020B0503020204020204" pitchFamily="34" charset="-122"/>
                  <a:ea typeface="微软雅黑" panose="020B0503020204020204" pitchFamily="34" charset="-122"/>
                </a:rPr>
                <a:t>输入其他</a:t>
              </a:r>
              <a:endParaRPr lang="zh-HK" altLang="en-US" sz="2400" b="1" dirty="0">
                <a:solidFill>
                  <a:schemeClr val="accent4"/>
                </a:solidFill>
                <a:latin typeface="微软雅黑" panose="020B0503020204020204" pitchFamily="34" charset="-122"/>
                <a:ea typeface="微软雅黑" panose="020B0503020204020204" pitchFamily="34" charset="-122"/>
              </a:endParaRPr>
            </a:p>
          </p:txBody>
        </p:sp>
        <p:sp>
          <p:nvSpPr>
            <p:cNvPr id="29" name="文本框 71"/>
            <p:cNvSpPr txBox="1"/>
            <p:nvPr/>
          </p:nvSpPr>
          <p:spPr>
            <a:xfrm>
              <a:off x="6770751" y="2788385"/>
              <a:ext cx="1340145" cy="746358"/>
            </a:xfrm>
            <a:prstGeom prst="rect">
              <a:avLst/>
            </a:prstGeom>
            <a:noFill/>
          </p:spPr>
          <p:txBody>
            <a:bodyPr wrap="square" lIns="68580" tIns="34290" rIns="68580" bIns="34290" rtlCol="0">
              <a:spAutoFit/>
            </a:bodyPr>
            <a:lstStyle/>
            <a:p>
              <a:pPr algn="ctr"/>
              <a:r>
                <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rPr>
                <a:t>这是并列关系</a:t>
              </a:r>
              <a:endParaRPr lang="en-US" altLang="zh-CN" sz="1500"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r>
                <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rPr>
                <a:t>的表达方式之</a:t>
              </a:r>
              <a:endParaRPr lang="en-US" altLang="zh-CN" sz="1500"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r>
                <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rPr>
                <a:t>你可以输入其</a:t>
              </a:r>
              <a:endParaRPr lang="en-US" altLang="zh-CN" sz="1500"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r>
                <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rPr>
                <a:t>他的内容代替</a:t>
              </a:r>
              <a:endParaRPr lang="zh-HK" altLang="en-US" sz="15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30" name="标题 29"/>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ppt_x"/>
                                          </p:val>
                                        </p:tav>
                                        <p:tav tm="100000">
                                          <p:val>
                                            <p:strVal val="#ppt_x"/>
                                          </p:val>
                                        </p:tav>
                                      </p:tavLst>
                                    </p:anim>
                                    <p:anim calcmode="lin" valueType="num">
                                      <p:cBhvr additive="base">
                                        <p:cTn id="2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平行四边形 2"/>
          <p:cNvSpPr/>
          <p:nvPr/>
        </p:nvSpPr>
        <p:spPr bwMode="auto">
          <a:xfrm flipH="1">
            <a:off x="2527356" y="4039819"/>
            <a:ext cx="3425046" cy="2241184"/>
          </a:xfrm>
          <a:prstGeom prst="parallelogram">
            <a:avLst>
              <a:gd name="adj" fmla="val 87273"/>
            </a:avLst>
          </a:prstGeom>
          <a:solidFill>
            <a:schemeClr val="tx1">
              <a:lumMod val="75000"/>
              <a:lumOff val="25000"/>
            </a:schemeClr>
          </a:solidFill>
          <a:ln>
            <a:noFill/>
          </a:ln>
        </p:spPr>
        <p:txBody>
          <a:bodyPr vert="horz" wrap="square" lIns="121908" tIns="60954" rIns="121908" bIns="60954" numCol="1" anchor="t" anchorCtr="0" compatLnSpc="1"/>
          <a:lstStyle/>
          <a:p>
            <a:endParaRPr lang="zh-CN" altLang="en-US" sz="3200">
              <a:latin typeface="微软雅黑" panose="020B0503020204020204" pitchFamily="34" charset="-122"/>
              <a:ea typeface="微软雅黑" panose="020B0503020204020204" pitchFamily="34" charset="-122"/>
            </a:endParaRPr>
          </a:p>
        </p:txBody>
      </p:sp>
      <p:sp>
        <p:nvSpPr>
          <p:cNvPr id="4" name="平行四边形 3"/>
          <p:cNvSpPr/>
          <p:nvPr/>
        </p:nvSpPr>
        <p:spPr bwMode="auto">
          <a:xfrm flipH="1">
            <a:off x="4864846" y="4068139"/>
            <a:ext cx="3425046" cy="2241183"/>
          </a:xfrm>
          <a:prstGeom prst="parallelogram">
            <a:avLst>
              <a:gd name="adj" fmla="val 87273"/>
            </a:avLst>
          </a:prstGeom>
          <a:solidFill>
            <a:schemeClr val="tx1">
              <a:lumMod val="75000"/>
              <a:lumOff val="25000"/>
            </a:schemeClr>
          </a:solidFill>
          <a:ln>
            <a:noFill/>
          </a:ln>
        </p:spPr>
        <p:txBody>
          <a:bodyPr vert="horz" wrap="square" lIns="121908" tIns="60954" rIns="121908" bIns="60954" numCol="1" anchor="t" anchorCtr="0" compatLnSpc="1"/>
          <a:lstStyle/>
          <a:p>
            <a:endParaRPr lang="zh-CN" altLang="en-US" sz="3200">
              <a:latin typeface="微软雅黑" panose="020B0503020204020204" pitchFamily="34" charset="-122"/>
              <a:ea typeface="微软雅黑" panose="020B0503020204020204" pitchFamily="34" charset="-122"/>
            </a:endParaRPr>
          </a:p>
        </p:txBody>
      </p:sp>
      <p:sp>
        <p:nvSpPr>
          <p:cNvPr id="5" name="平行四边形 4"/>
          <p:cNvSpPr/>
          <p:nvPr/>
        </p:nvSpPr>
        <p:spPr bwMode="auto">
          <a:xfrm flipH="1">
            <a:off x="7193453" y="4068139"/>
            <a:ext cx="3425046" cy="2241183"/>
          </a:xfrm>
          <a:prstGeom prst="parallelogram">
            <a:avLst>
              <a:gd name="adj" fmla="val 87273"/>
            </a:avLst>
          </a:prstGeom>
          <a:solidFill>
            <a:schemeClr val="tx1">
              <a:lumMod val="75000"/>
              <a:lumOff val="25000"/>
            </a:schemeClr>
          </a:solidFill>
          <a:ln>
            <a:noFill/>
          </a:ln>
        </p:spPr>
        <p:txBody>
          <a:bodyPr vert="horz" wrap="square" lIns="121908" tIns="60954" rIns="121908" bIns="60954" numCol="1" anchor="t" anchorCtr="0" compatLnSpc="1"/>
          <a:lstStyle/>
          <a:p>
            <a:endParaRPr lang="zh-CN" altLang="en-US" sz="3200">
              <a:latin typeface="微软雅黑" panose="020B0503020204020204" pitchFamily="34" charset="-122"/>
              <a:ea typeface="微软雅黑" panose="020B0503020204020204" pitchFamily="34" charset="-122"/>
            </a:endParaRPr>
          </a:p>
        </p:txBody>
      </p:sp>
      <p:grpSp>
        <p:nvGrpSpPr>
          <p:cNvPr id="6" name="组合 5"/>
          <p:cNvGrpSpPr/>
          <p:nvPr/>
        </p:nvGrpSpPr>
        <p:grpSpPr>
          <a:xfrm>
            <a:off x="9144965" y="1722504"/>
            <a:ext cx="2412483" cy="4586816"/>
            <a:chOff x="6669654" y="1077601"/>
            <a:chExt cx="1809598" cy="3440112"/>
          </a:xfrm>
        </p:grpSpPr>
        <p:sp>
          <p:nvSpPr>
            <p:cNvPr id="7" name="矩形 17"/>
            <p:cNvSpPr/>
            <p:nvPr/>
          </p:nvSpPr>
          <p:spPr bwMode="auto">
            <a:xfrm>
              <a:off x="6669654" y="1077601"/>
              <a:ext cx="1809598" cy="3440112"/>
            </a:xfrm>
            <a:custGeom>
              <a:avLst/>
              <a:gdLst/>
              <a:ahLst/>
              <a:cxnLst/>
              <a:rect l="l" t="t" r="r" b="b"/>
              <a:pathLst>
                <a:path w="1809407" h="3440675">
                  <a:moveTo>
                    <a:pt x="1139906" y="0"/>
                  </a:moveTo>
                  <a:lnTo>
                    <a:pt x="1809407" y="792244"/>
                  </a:lnTo>
                  <a:lnTo>
                    <a:pt x="1563950" y="750317"/>
                  </a:lnTo>
                  <a:lnTo>
                    <a:pt x="1104411" y="3440675"/>
                  </a:lnTo>
                  <a:lnTo>
                    <a:pt x="0" y="3440675"/>
                  </a:lnTo>
                  <a:lnTo>
                    <a:pt x="490848" y="567021"/>
                  </a:lnTo>
                  <a:lnTo>
                    <a:pt x="245391" y="525095"/>
                  </a:lnTo>
                  <a:close/>
                </a:path>
              </a:pathLst>
            </a:custGeom>
            <a:solidFill>
              <a:schemeClr val="accent3"/>
            </a:solidFill>
            <a:ln>
              <a:noFill/>
            </a:ln>
          </p:spPr>
          <p:txBody>
            <a:bodyPr vert="horz" wrap="square" lIns="91440" tIns="45720" rIns="91440" bIns="45720" numCol="1" anchor="t" anchorCtr="0" compatLnSpc="1"/>
            <a:lstStyle/>
            <a:p>
              <a:endParaRPr lang="zh-CN" altLang="en-US"/>
            </a:p>
          </p:txBody>
        </p:sp>
        <p:sp>
          <p:nvSpPr>
            <p:cNvPr id="8" name="TextBox 32"/>
            <p:cNvSpPr txBox="1">
              <a:spLocks noChangeArrowheads="1"/>
            </p:cNvSpPr>
            <p:nvPr/>
          </p:nvSpPr>
          <p:spPr bwMode="auto">
            <a:xfrm rot="610177">
              <a:off x="7320043" y="2109690"/>
              <a:ext cx="415553" cy="1915909"/>
            </a:xfrm>
            <a:prstGeom prst="rect">
              <a:avLst/>
            </a:prstGeom>
            <a:noFill/>
            <a:ln w="9525">
              <a:noFill/>
              <a:miter lim="800000"/>
            </a:ln>
          </p:spPr>
          <p:txBody>
            <a:bodyPr vert="eaVert" wrap="none">
              <a:spAutoFit/>
            </a:bodyPr>
            <a:lstStyle/>
            <a:p>
              <a:pPr defTabSz="1218565">
                <a:defRPr/>
              </a:pPr>
              <a:r>
                <a:rPr lang="zh-CN" altLang="en-US" sz="2400" b="1" kern="0" dirty="0">
                  <a:solidFill>
                    <a:sysClr val="window" lastClr="FFFFFF"/>
                  </a:solidFill>
                  <a:latin typeface="微软雅黑" panose="020B0503020204020204" pitchFamily="34" charset="-122"/>
                  <a:ea typeface="微软雅黑" panose="020B0503020204020204" pitchFamily="34" charset="-122"/>
                </a:rPr>
                <a:t>单击此处输入文本</a:t>
              </a:r>
              <a:endParaRPr lang="zh-CN" altLang="en-US" sz="2400" b="1" kern="0" dirty="0">
                <a:solidFill>
                  <a:sysClr val="window" lastClr="FFFFFF"/>
                </a:solidFill>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2160077" y="4039820"/>
            <a:ext cx="1846977" cy="2241183"/>
            <a:chOff x="1399826" y="2815587"/>
            <a:chExt cx="1385413" cy="1680887"/>
          </a:xfrm>
        </p:grpSpPr>
        <p:sp>
          <p:nvSpPr>
            <p:cNvPr id="10" name="平行四边形 9"/>
            <p:cNvSpPr/>
            <p:nvPr/>
          </p:nvSpPr>
          <p:spPr bwMode="auto">
            <a:xfrm>
              <a:off x="1399826" y="2815587"/>
              <a:ext cx="1385413" cy="1680887"/>
            </a:xfrm>
            <a:prstGeom prst="parallelogram">
              <a:avLst>
                <a:gd name="adj" fmla="val 20417"/>
              </a:avLst>
            </a:prstGeom>
            <a:solidFill>
              <a:schemeClr val="tx2"/>
            </a:solidFill>
            <a:ln>
              <a:noFill/>
            </a:ln>
          </p:spPr>
          <p:txBody>
            <a:bodyPr vert="horz" wrap="square" lIns="91440" tIns="45720" rIns="91440" bIns="45720" numCol="1" anchor="t" anchorCtr="0" compatLnSpc="1"/>
            <a:lstStyle/>
            <a:p>
              <a:endParaRPr lang="zh-CN" altLang="en-US"/>
            </a:p>
          </p:txBody>
        </p:sp>
        <p:sp>
          <p:nvSpPr>
            <p:cNvPr id="11" name="TextBox 32"/>
            <p:cNvSpPr txBox="1">
              <a:spLocks noChangeArrowheads="1"/>
            </p:cNvSpPr>
            <p:nvPr/>
          </p:nvSpPr>
          <p:spPr bwMode="auto">
            <a:xfrm rot="610177">
              <a:off x="1918364" y="2929969"/>
              <a:ext cx="415553" cy="1454244"/>
            </a:xfrm>
            <a:prstGeom prst="rect">
              <a:avLst/>
            </a:prstGeom>
            <a:noFill/>
            <a:ln w="9525">
              <a:noFill/>
              <a:miter lim="800000"/>
            </a:ln>
          </p:spPr>
          <p:txBody>
            <a:bodyPr vert="eaVert" wrap="none">
              <a:spAutoFit/>
            </a:bodyPr>
            <a:lstStyle/>
            <a:p>
              <a:pPr defTabSz="1218565">
                <a:defRPr/>
              </a:pPr>
              <a:r>
                <a:rPr lang="zh-CN" altLang="en-US" sz="2400" b="1" kern="0">
                  <a:solidFill>
                    <a:sysClr val="window" lastClr="FFFFFF"/>
                  </a:solidFill>
                  <a:latin typeface="微软雅黑" panose="020B0503020204020204" pitchFamily="34" charset="-122"/>
                  <a:ea typeface="微软雅黑" panose="020B0503020204020204" pitchFamily="34" charset="-122"/>
                </a:rPr>
                <a:t>单击输</a:t>
              </a:r>
              <a:r>
                <a:rPr lang="zh-CN" altLang="en-US" sz="2400" b="1" kern="0" dirty="0">
                  <a:solidFill>
                    <a:sysClr val="window" lastClr="FFFFFF"/>
                  </a:solidFill>
                  <a:latin typeface="微软雅黑" panose="020B0503020204020204" pitchFamily="34" charset="-122"/>
                  <a:ea typeface="微软雅黑" panose="020B0503020204020204" pitchFamily="34" charset="-122"/>
                </a:rPr>
                <a:t>入文本</a:t>
              </a:r>
              <a:endParaRPr lang="zh-CN" altLang="en-US" sz="2400" b="1" kern="0" dirty="0">
                <a:solidFill>
                  <a:sysClr val="window" lastClr="FFFFFF"/>
                </a:solidFill>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4488157" y="4068139"/>
            <a:ext cx="1846977" cy="2241183"/>
            <a:chOff x="3176593" y="2836826"/>
            <a:chExt cx="1385413" cy="1680887"/>
          </a:xfrm>
        </p:grpSpPr>
        <p:sp>
          <p:nvSpPr>
            <p:cNvPr id="13" name="平行四边形 12"/>
            <p:cNvSpPr/>
            <p:nvPr/>
          </p:nvSpPr>
          <p:spPr bwMode="auto">
            <a:xfrm>
              <a:off x="3176593" y="2836826"/>
              <a:ext cx="1385413" cy="1680887"/>
            </a:xfrm>
            <a:prstGeom prst="parallelogram">
              <a:avLst>
                <a:gd name="adj" fmla="val 20417"/>
              </a:avLst>
            </a:prstGeom>
            <a:solidFill>
              <a:schemeClr val="accent1"/>
            </a:solidFill>
            <a:ln>
              <a:noFill/>
            </a:ln>
            <a:effectLst/>
          </p:spPr>
          <p:txBody>
            <a:bodyPr vert="horz" wrap="square" lIns="91440" tIns="45720" rIns="91440" bIns="45720" numCol="1" anchor="t" anchorCtr="0" compatLnSpc="1"/>
            <a:lstStyle/>
            <a:p>
              <a:endParaRPr lang="zh-CN" altLang="en-US" sz="3200">
                <a:latin typeface="微软雅黑" panose="020B0503020204020204" pitchFamily="34" charset="-122"/>
                <a:ea typeface="微软雅黑" panose="020B0503020204020204" pitchFamily="34" charset="-122"/>
              </a:endParaRPr>
            </a:p>
          </p:txBody>
        </p:sp>
        <p:sp>
          <p:nvSpPr>
            <p:cNvPr id="14" name="TextBox 32"/>
            <p:cNvSpPr txBox="1">
              <a:spLocks noChangeArrowheads="1"/>
            </p:cNvSpPr>
            <p:nvPr/>
          </p:nvSpPr>
          <p:spPr bwMode="auto">
            <a:xfrm rot="610177">
              <a:off x="3690497" y="2929970"/>
              <a:ext cx="415553" cy="1454244"/>
            </a:xfrm>
            <a:prstGeom prst="rect">
              <a:avLst/>
            </a:prstGeom>
            <a:noFill/>
            <a:ln w="9525">
              <a:noFill/>
              <a:miter lim="800000"/>
            </a:ln>
          </p:spPr>
          <p:txBody>
            <a:bodyPr vert="eaVert" wrap="none">
              <a:spAutoFit/>
            </a:bodyPr>
            <a:lstStyle/>
            <a:p>
              <a:pPr defTabSz="1218565">
                <a:defRPr/>
              </a:pPr>
              <a:r>
                <a:rPr lang="zh-CN" altLang="en-US" sz="2400" b="1" kern="0">
                  <a:solidFill>
                    <a:sysClr val="window" lastClr="FFFFFF"/>
                  </a:solidFill>
                  <a:latin typeface="微软雅黑" panose="020B0503020204020204" pitchFamily="34" charset="-122"/>
                  <a:ea typeface="微软雅黑" panose="020B0503020204020204" pitchFamily="34" charset="-122"/>
                </a:rPr>
                <a:t>单击输</a:t>
              </a:r>
              <a:r>
                <a:rPr lang="zh-CN" altLang="en-US" sz="2400" b="1" kern="0" dirty="0">
                  <a:solidFill>
                    <a:sysClr val="window" lastClr="FFFFFF"/>
                  </a:solidFill>
                  <a:latin typeface="微软雅黑" panose="020B0503020204020204" pitchFamily="34" charset="-122"/>
                  <a:ea typeface="微软雅黑" panose="020B0503020204020204" pitchFamily="34" charset="-122"/>
                </a:rPr>
                <a:t>入文本</a:t>
              </a:r>
              <a:endParaRPr lang="zh-CN" altLang="en-US" sz="2400" b="1" kern="0" dirty="0">
                <a:solidFill>
                  <a:sysClr val="window" lastClr="FFFFFF"/>
                </a:solidFill>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a:off x="6816766" y="4068139"/>
            <a:ext cx="1846977" cy="2241183"/>
            <a:chOff x="4923277" y="2836826"/>
            <a:chExt cx="1385413" cy="1680887"/>
          </a:xfrm>
        </p:grpSpPr>
        <p:sp>
          <p:nvSpPr>
            <p:cNvPr id="16" name="平行四边形 15"/>
            <p:cNvSpPr/>
            <p:nvPr/>
          </p:nvSpPr>
          <p:spPr bwMode="auto">
            <a:xfrm>
              <a:off x="4923277" y="2836826"/>
              <a:ext cx="1385413" cy="1680887"/>
            </a:xfrm>
            <a:prstGeom prst="parallelogram">
              <a:avLst>
                <a:gd name="adj" fmla="val 20417"/>
              </a:avLst>
            </a:prstGeom>
            <a:solidFill>
              <a:schemeClr val="accent2"/>
            </a:solidFill>
            <a:ln>
              <a:noFill/>
            </a:ln>
            <a:effectLst/>
          </p:spPr>
          <p:txBody>
            <a:bodyPr vert="horz" wrap="square" lIns="91440" tIns="45720" rIns="91440" bIns="45720" numCol="1" anchor="t" anchorCtr="0" compatLnSpc="1"/>
            <a:lstStyle/>
            <a:p>
              <a:endParaRPr lang="zh-CN" altLang="en-US" sz="3200">
                <a:latin typeface="微软雅黑" panose="020B0503020204020204" pitchFamily="34" charset="-122"/>
                <a:ea typeface="微软雅黑" panose="020B0503020204020204" pitchFamily="34" charset="-122"/>
              </a:endParaRPr>
            </a:p>
          </p:txBody>
        </p:sp>
        <p:sp>
          <p:nvSpPr>
            <p:cNvPr id="17" name="TextBox 32"/>
            <p:cNvSpPr txBox="1">
              <a:spLocks noChangeArrowheads="1"/>
            </p:cNvSpPr>
            <p:nvPr/>
          </p:nvSpPr>
          <p:spPr bwMode="auto">
            <a:xfrm rot="610177">
              <a:off x="5418646" y="2929970"/>
              <a:ext cx="415553" cy="1454244"/>
            </a:xfrm>
            <a:prstGeom prst="rect">
              <a:avLst/>
            </a:prstGeom>
            <a:noFill/>
            <a:ln w="9525">
              <a:noFill/>
              <a:miter lim="800000"/>
            </a:ln>
          </p:spPr>
          <p:txBody>
            <a:bodyPr vert="eaVert" wrap="none">
              <a:spAutoFit/>
            </a:bodyPr>
            <a:lstStyle/>
            <a:p>
              <a:pPr defTabSz="1218565">
                <a:defRPr/>
              </a:pPr>
              <a:r>
                <a:rPr lang="zh-CN" altLang="en-US" sz="2400" b="1" kern="0">
                  <a:solidFill>
                    <a:sysClr val="window" lastClr="FFFFFF"/>
                  </a:solidFill>
                  <a:latin typeface="微软雅黑" panose="020B0503020204020204" pitchFamily="34" charset="-122"/>
                  <a:ea typeface="微软雅黑" panose="020B0503020204020204" pitchFamily="34" charset="-122"/>
                </a:rPr>
                <a:t>单击输</a:t>
              </a:r>
              <a:r>
                <a:rPr lang="zh-CN" altLang="en-US" sz="2400" b="1" kern="0" dirty="0">
                  <a:solidFill>
                    <a:sysClr val="window" lastClr="FFFFFF"/>
                  </a:solidFill>
                  <a:latin typeface="微软雅黑" panose="020B0503020204020204" pitchFamily="34" charset="-122"/>
                  <a:ea typeface="微软雅黑" panose="020B0503020204020204" pitchFamily="34" charset="-122"/>
                </a:rPr>
                <a:t>入文本</a:t>
              </a:r>
              <a:endParaRPr lang="zh-CN" altLang="en-US" sz="2400" b="1" kern="0" dirty="0">
                <a:solidFill>
                  <a:sysClr val="window" lastClr="FFFFFF"/>
                </a:solidFill>
                <a:latin typeface="微软雅黑" panose="020B0503020204020204" pitchFamily="34" charset="-122"/>
                <a:ea typeface="微软雅黑" panose="020B0503020204020204" pitchFamily="34" charset="-122"/>
              </a:endParaRPr>
            </a:p>
          </p:txBody>
        </p:sp>
      </p:grpSp>
      <p:sp>
        <p:nvSpPr>
          <p:cNvPr id="18" name="TextBox 17"/>
          <p:cNvSpPr txBox="1"/>
          <p:nvPr/>
        </p:nvSpPr>
        <p:spPr>
          <a:xfrm>
            <a:off x="624105" y="1990864"/>
            <a:ext cx="7717519" cy="1510145"/>
          </a:xfrm>
          <a:prstGeom prst="rect">
            <a:avLst/>
          </a:prstGeom>
          <a:noFill/>
        </p:spPr>
        <p:txBody>
          <a:bodyPr wrap="square" lIns="121908" tIns="60954" rIns="121908" bIns="60954" rtlCol="0">
            <a:spAutoFit/>
          </a:bodyPr>
          <a:lstStyle/>
          <a:p>
            <a:pPr algn="just">
              <a:lnSpc>
                <a:spcPct val="120000"/>
              </a:lnSpc>
              <a:spcAft>
                <a:spcPts val="1600"/>
              </a:spcAft>
            </a:pPr>
            <a:r>
              <a:rPr lang="zh-CN" altLang="en-US" sz="1600" dirty="0">
                <a:latin typeface="微软雅黑" panose="020B0503020204020204" pitchFamily="34" charset="-122"/>
                <a:ea typeface="微软雅黑" panose="020B0503020204020204" pitchFamily="34" charset="-122"/>
              </a:rPr>
              <a:t>这里输入您的文字这里输入您的文字这里输入您的文字这里输入您的文字这里输入您的文字这里输入您的文字这里输入您的文字这里输入</a:t>
            </a:r>
            <a:endParaRPr lang="en-US" altLang="zh-CN" sz="1600" dirty="0">
              <a:latin typeface="微软雅黑" panose="020B0503020204020204" pitchFamily="34" charset="-122"/>
              <a:ea typeface="微软雅黑" panose="020B0503020204020204" pitchFamily="34" charset="-122"/>
            </a:endParaRPr>
          </a:p>
          <a:p>
            <a:pPr algn="just">
              <a:lnSpc>
                <a:spcPct val="120000"/>
              </a:lnSpc>
              <a:spcAft>
                <a:spcPts val="1600"/>
              </a:spcAft>
            </a:pPr>
            <a:r>
              <a:rPr lang="zh-CN" altLang="en-US" sz="1600" dirty="0">
                <a:latin typeface="微软雅黑" panose="020B0503020204020204" pitchFamily="34" charset="-122"/>
                <a:ea typeface="微软雅黑" panose="020B0503020204020204" pitchFamily="34" charset="-122"/>
              </a:rPr>
              <a:t>这里输入您的文字这里输入您的文字这里输入您的文字这里输入您的文字这里输入您的文字这里输入您的文字这里输入</a:t>
            </a:r>
            <a:endParaRPr lang="zh-CN" altLang="en-US" sz="1600" dirty="0">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320"/>
                                        <p:tgtEl>
                                          <p:spTgt spid="9"/>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320"/>
                                        <p:tgtEl>
                                          <p:spTgt spid="3"/>
                                        </p:tgtEl>
                                      </p:cBhvr>
                                    </p:animEffect>
                                  </p:childTnLst>
                                </p:cTn>
                              </p:par>
                            </p:childTnLst>
                          </p:cTn>
                        </p:par>
                        <p:par>
                          <p:cTn id="17" fill="hold">
                            <p:stCondLst>
                              <p:cond delay="1500"/>
                            </p:stCondLst>
                            <p:childTnLst>
                              <p:par>
                                <p:cTn id="18" presetID="22" presetClass="entr" presetSubtype="4"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320"/>
                                        <p:tgtEl>
                                          <p:spTgt spid="12"/>
                                        </p:tgtEl>
                                      </p:cBhvr>
                                    </p:animEffect>
                                  </p:childTnLst>
                                </p:cTn>
                              </p:par>
                            </p:childTnLst>
                          </p:cTn>
                        </p:par>
                        <p:par>
                          <p:cTn id="21" fill="hold">
                            <p:stCondLst>
                              <p:cond delay="2000"/>
                            </p:stCondLst>
                            <p:childTnLst>
                              <p:par>
                                <p:cTn id="22" presetID="22" presetClass="entr" presetSubtype="1"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320"/>
                                        <p:tgtEl>
                                          <p:spTgt spid="4"/>
                                        </p:tgtEl>
                                      </p:cBhvr>
                                    </p:animEffect>
                                  </p:childTnLst>
                                </p:cTn>
                              </p:par>
                            </p:childTnLst>
                          </p:cTn>
                        </p:par>
                        <p:par>
                          <p:cTn id="25" fill="hold">
                            <p:stCondLst>
                              <p:cond delay="2500"/>
                            </p:stCondLst>
                            <p:childTnLst>
                              <p:par>
                                <p:cTn id="26" presetID="22" presetClass="entr" presetSubtype="4"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320"/>
                                        <p:tgtEl>
                                          <p:spTgt spid="15"/>
                                        </p:tgtEl>
                                      </p:cBhvr>
                                    </p:animEffect>
                                  </p:childTnLst>
                                </p:cTn>
                              </p:par>
                            </p:childTnLst>
                          </p:cTn>
                        </p:par>
                        <p:par>
                          <p:cTn id="29" fill="hold">
                            <p:stCondLst>
                              <p:cond delay="3000"/>
                            </p:stCondLst>
                            <p:childTnLst>
                              <p:par>
                                <p:cTn id="30" presetID="22" presetClass="entr" presetSubtype="1"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up)">
                                      <p:cBhvr>
                                        <p:cTn id="32" dur="320"/>
                                        <p:tgtEl>
                                          <p:spTgt spid="5"/>
                                        </p:tgtEl>
                                      </p:cBhvr>
                                    </p:animEffect>
                                  </p:childTnLst>
                                </p:cTn>
                              </p:par>
                            </p:childTnLst>
                          </p:cTn>
                        </p:par>
                        <p:par>
                          <p:cTn id="33" fill="hold">
                            <p:stCondLst>
                              <p:cond delay="3500"/>
                            </p:stCondLst>
                            <p:childTnLst>
                              <p:par>
                                <p:cTn id="34" presetID="22" presetClass="entr" presetSubtype="4"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down)">
                                      <p:cBhvr>
                                        <p:cTn id="36" dur="32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2"/>
          <p:cNvSpPr/>
          <p:nvPr/>
        </p:nvSpPr>
        <p:spPr bwMode="blackWhite">
          <a:xfrm>
            <a:off x="5328118" y="2397574"/>
            <a:ext cx="1505956" cy="3087104"/>
          </a:xfrm>
          <a:custGeom>
            <a:avLst/>
            <a:gdLst>
              <a:gd name="T0" fmla="*/ 432 w 865"/>
              <a:gd name="T1" fmla="*/ 0 h 1828"/>
              <a:gd name="T2" fmla="*/ 561 w 865"/>
              <a:gd name="T3" fmla="*/ 828 h 1828"/>
              <a:gd name="T4" fmla="*/ 561 w 865"/>
              <a:gd name="T5" fmla="*/ 1539 h 1828"/>
              <a:gd name="T6" fmla="*/ 648 w 865"/>
              <a:gd name="T7" fmla="*/ 1539 h 1828"/>
              <a:gd name="T8" fmla="*/ 864 w 865"/>
              <a:gd name="T9" fmla="*/ 1658 h 1828"/>
              <a:gd name="T10" fmla="*/ 864 w 865"/>
              <a:gd name="T11" fmla="*/ 1827 h 1828"/>
              <a:gd name="T12" fmla="*/ 0 w 865"/>
              <a:gd name="T13" fmla="*/ 1827 h 1828"/>
              <a:gd name="T14" fmla="*/ 0 w 865"/>
              <a:gd name="T15" fmla="*/ 1674 h 1828"/>
              <a:gd name="T16" fmla="*/ 172 w 865"/>
              <a:gd name="T17" fmla="*/ 1556 h 1828"/>
              <a:gd name="T18" fmla="*/ 273 w 865"/>
              <a:gd name="T19" fmla="*/ 1556 h 1828"/>
              <a:gd name="T20" fmla="*/ 273 w 865"/>
              <a:gd name="T21" fmla="*/ 828 h 1828"/>
              <a:gd name="T22" fmla="*/ 432 w 865"/>
              <a:gd name="T23" fmla="*/ 0 h 1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5" h="1828">
                <a:moveTo>
                  <a:pt x="432" y="0"/>
                </a:moveTo>
                <a:lnTo>
                  <a:pt x="561" y="828"/>
                </a:lnTo>
                <a:lnTo>
                  <a:pt x="561" y="1539"/>
                </a:lnTo>
                <a:lnTo>
                  <a:pt x="648" y="1539"/>
                </a:lnTo>
                <a:lnTo>
                  <a:pt x="864" y="1658"/>
                </a:lnTo>
                <a:lnTo>
                  <a:pt x="864" y="1827"/>
                </a:lnTo>
                <a:lnTo>
                  <a:pt x="0" y="1827"/>
                </a:lnTo>
                <a:lnTo>
                  <a:pt x="0" y="1674"/>
                </a:lnTo>
                <a:lnTo>
                  <a:pt x="172" y="1556"/>
                </a:lnTo>
                <a:lnTo>
                  <a:pt x="273" y="1556"/>
                </a:lnTo>
                <a:lnTo>
                  <a:pt x="273" y="828"/>
                </a:lnTo>
                <a:lnTo>
                  <a:pt x="432" y="0"/>
                </a:lnTo>
              </a:path>
            </a:pathLst>
          </a:custGeom>
          <a:solidFill>
            <a:schemeClr val="accent4"/>
          </a:solidFill>
          <a:ln w="25400" cap="flat" cmpd="sng" algn="ctr">
            <a:noFill/>
            <a:prstDash val="solid"/>
          </a:ln>
          <a:effectLst>
            <a:outerShdw blurRad="50800" dist="38100" dir="5400000" algn="t" rotWithShape="0">
              <a:prstClr val="black">
                <a:alpha val="40000"/>
              </a:prstClr>
            </a:outerShdw>
          </a:effectLst>
        </p:spPr>
        <p:txBody>
          <a:bodyPr lIns="93296" tIns="46648" rIns="93296" bIns="46648" anchor="ctr"/>
          <a:lstStyle/>
          <a:p>
            <a:pPr>
              <a:lnSpc>
                <a:spcPct val="120000"/>
              </a:lnSpc>
              <a:defRPr/>
            </a:pPr>
            <a:endParaRPr lang="zh-CN" altLang="en-US" sz="4100" b="1" kern="0">
              <a:solidFill>
                <a:sysClr val="window" lastClr="FFFFFF"/>
              </a:solidFill>
              <a:latin typeface="微软雅黑" panose="020B0503020204020204" pitchFamily="34" charset="-122"/>
              <a:ea typeface="微软雅黑" panose="020B0503020204020204" pitchFamily="34" charset="-122"/>
            </a:endParaRPr>
          </a:p>
        </p:txBody>
      </p:sp>
      <p:sp>
        <p:nvSpPr>
          <p:cNvPr id="35" name="Freeform 3"/>
          <p:cNvSpPr/>
          <p:nvPr/>
        </p:nvSpPr>
        <p:spPr bwMode="blackWhite">
          <a:xfrm rot="1118702">
            <a:off x="4365165" y="1915274"/>
            <a:ext cx="3552966" cy="1331692"/>
          </a:xfrm>
          <a:custGeom>
            <a:avLst/>
            <a:gdLst>
              <a:gd name="T0" fmla="*/ 0 w 2042"/>
              <a:gd name="T1" fmla="*/ 788 h 789"/>
              <a:gd name="T2" fmla="*/ 2041 w 2042"/>
              <a:gd name="T3" fmla="*/ 78 h 789"/>
              <a:gd name="T4" fmla="*/ 1996 w 2042"/>
              <a:gd name="T5" fmla="*/ 0 h 789"/>
              <a:gd name="T6" fmla="*/ 985 w 2042"/>
              <a:gd name="T7" fmla="*/ 178 h 789"/>
              <a:gd name="T8" fmla="*/ 834 w 2042"/>
              <a:gd name="T9" fmla="*/ 230 h 789"/>
              <a:gd name="T10" fmla="*/ 8 w 2042"/>
              <a:gd name="T11" fmla="*/ 682 h 789"/>
              <a:gd name="T12" fmla="*/ 0 w 2042"/>
              <a:gd name="T13" fmla="*/ 788 h 789"/>
            </a:gdLst>
            <a:ahLst/>
            <a:cxnLst>
              <a:cxn ang="0">
                <a:pos x="T0" y="T1"/>
              </a:cxn>
              <a:cxn ang="0">
                <a:pos x="T2" y="T3"/>
              </a:cxn>
              <a:cxn ang="0">
                <a:pos x="T4" y="T5"/>
              </a:cxn>
              <a:cxn ang="0">
                <a:pos x="T6" y="T7"/>
              </a:cxn>
              <a:cxn ang="0">
                <a:pos x="T8" y="T9"/>
              </a:cxn>
              <a:cxn ang="0">
                <a:pos x="T10" y="T11"/>
              </a:cxn>
              <a:cxn ang="0">
                <a:pos x="T12" y="T13"/>
              </a:cxn>
            </a:cxnLst>
            <a:rect l="0" t="0" r="r" b="b"/>
            <a:pathLst>
              <a:path w="2042" h="789">
                <a:moveTo>
                  <a:pt x="0" y="788"/>
                </a:moveTo>
                <a:lnTo>
                  <a:pt x="2041" y="78"/>
                </a:lnTo>
                <a:lnTo>
                  <a:pt x="1996" y="0"/>
                </a:lnTo>
                <a:lnTo>
                  <a:pt x="985" y="178"/>
                </a:lnTo>
                <a:lnTo>
                  <a:pt x="834" y="230"/>
                </a:lnTo>
                <a:lnTo>
                  <a:pt x="8" y="682"/>
                </a:lnTo>
                <a:lnTo>
                  <a:pt x="0" y="788"/>
                </a:lnTo>
              </a:path>
            </a:pathLst>
          </a:cu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p:spPr>
        <p:txBody>
          <a:bodyPr lIns="93296" tIns="46648" rIns="93296" bIns="46648" anchor="ctr"/>
          <a:lstStyle/>
          <a:p>
            <a:pPr>
              <a:lnSpc>
                <a:spcPct val="120000"/>
              </a:lnSpc>
              <a:defRPr/>
            </a:pPr>
            <a:endParaRPr lang="zh-CN" altLang="en-US" sz="1200" kern="0">
              <a:solidFill>
                <a:srgbClr val="4D4D4D"/>
              </a:solidFill>
              <a:latin typeface="微软雅黑" panose="020B0503020204020204" pitchFamily="34" charset="-122"/>
              <a:ea typeface="微软雅黑" panose="020B0503020204020204" pitchFamily="34" charset="-122"/>
            </a:endParaRPr>
          </a:p>
        </p:txBody>
      </p:sp>
      <p:sp>
        <p:nvSpPr>
          <p:cNvPr id="36" name="Oval 4"/>
          <p:cNvSpPr>
            <a:spLocks noChangeArrowheads="1"/>
          </p:cNvSpPr>
          <p:nvPr/>
        </p:nvSpPr>
        <p:spPr bwMode="blackWhite">
          <a:xfrm>
            <a:off x="5988317" y="2354616"/>
            <a:ext cx="185558" cy="179642"/>
          </a:xfrm>
          <a:prstGeom prst="ellipse">
            <a:avLst/>
          </a:prstGeom>
          <a:solidFill>
            <a:schemeClr val="accent4"/>
          </a:solidFill>
          <a:ln w="25400" cap="flat" cmpd="sng" algn="ctr">
            <a:noFill/>
            <a:prstDash val="solid"/>
          </a:ln>
          <a:effectLst>
            <a:outerShdw blurRad="50800" dist="38100" dir="5400000" algn="t" rotWithShape="0">
              <a:prstClr val="black">
                <a:alpha val="40000"/>
              </a:prstClr>
            </a:outerShdw>
          </a:effectLst>
        </p:spPr>
        <p:txBody>
          <a:bodyPr lIns="93296" tIns="46648" rIns="93296" bIns="46648" anchor="ctr"/>
          <a:lstStyle/>
          <a:p>
            <a:pPr>
              <a:lnSpc>
                <a:spcPct val="120000"/>
              </a:lnSpc>
              <a:defRPr/>
            </a:pPr>
            <a:endParaRPr lang="zh-CN" altLang="en-US" sz="4100" b="1" kern="0">
              <a:solidFill>
                <a:sysClr val="window" lastClr="FFFFFF"/>
              </a:solidFill>
              <a:latin typeface="微软雅黑" panose="020B0503020204020204" pitchFamily="34" charset="-122"/>
              <a:ea typeface="微软雅黑" panose="020B0503020204020204" pitchFamily="34" charset="-122"/>
            </a:endParaRPr>
          </a:p>
        </p:txBody>
      </p:sp>
      <p:grpSp>
        <p:nvGrpSpPr>
          <p:cNvPr id="49" name="组合 48"/>
          <p:cNvGrpSpPr/>
          <p:nvPr/>
        </p:nvGrpSpPr>
        <p:grpSpPr>
          <a:xfrm>
            <a:off x="7031354" y="2636914"/>
            <a:ext cx="1445406" cy="1962393"/>
            <a:chOff x="7028729" y="2636912"/>
            <a:chExt cx="1445030" cy="1962393"/>
          </a:xfrm>
        </p:grpSpPr>
        <p:sp>
          <p:nvSpPr>
            <p:cNvPr id="37" name="Line 5"/>
            <p:cNvSpPr>
              <a:spLocks noChangeShapeType="1"/>
            </p:cNvSpPr>
            <p:nvPr/>
          </p:nvSpPr>
          <p:spPr bwMode="blackWhite">
            <a:xfrm>
              <a:off x="7796157" y="2636912"/>
              <a:ext cx="638547" cy="1532813"/>
            </a:xfrm>
            <a:prstGeom prst="line">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p:spPr>
          <p:txBody>
            <a:bodyPr lIns="93296" tIns="46648" rIns="93296" bIns="46648" anchor="ctr"/>
            <a:lstStyle/>
            <a:p>
              <a:pPr>
                <a:lnSpc>
                  <a:spcPct val="120000"/>
                </a:lnSpc>
                <a:defRPr/>
              </a:pPr>
              <a:endParaRPr lang="zh-CN" altLang="en-US" sz="1200" kern="0">
                <a:solidFill>
                  <a:srgbClr val="4D4D4D"/>
                </a:solidFill>
                <a:latin typeface="微软雅黑" panose="020B0503020204020204" pitchFamily="34" charset="-122"/>
                <a:ea typeface="微软雅黑" panose="020B0503020204020204" pitchFamily="34" charset="-122"/>
              </a:endParaRPr>
            </a:p>
          </p:txBody>
        </p:sp>
        <p:sp>
          <p:nvSpPr>
            <p:cNvPr id="38" name="Line 6"/>
            <p:cNvSpPr>
              <a:spLocks noChangeShapeType="1"/>
            </p:cNvSpPr>
            <p:nvPr/>
          </p:nvSpPr>
          <p:spPr bwMode="blackWhite">
            <a:xfrm>
              <a:off x="7782487" y="2636912"/>
              <a:ext cx="0" cy="1523050"/>
            </a:xfrm>
            <a:prstGeom prst="line">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p:spPr>
          <p:txBody>
            <a:bodyPr lIns="93296" tIns="46648" rIns="93296" bIns="46648" anchor="ctr"/>
            <a:lstStyle/>
            <a:p>
              <a:pPr>
                <a:lnSpc>
                  <a:spcPct val="120000"/>
                </a:lnSpc>
                <a:defRPr/>
              </a:pPr>
              <a:endParaRPr lang="zh-CN" altLang="en-US" sz="1200" kern="0">
                <a:solidFill>
                  <a:srgbClr val="4D4D4D"/>
                </a:solidFill>
                <a:latin typeface="微软雅黑" panose="020B0503020204020204" pitchFamily="34" charset="-122"/>
                <a:ea typeface="微软雅黑" panose="020B0503020204020204" pitchFamily="34" charset="-122"/>
              </a:endParaRPr>
            </a:p>
          </p:txBody>
        </p:sp>
        <p:sp>
          <p:nvSpPr>
            <p:cNvPr id="39" name="Line 7"/>
            <p:cNvSpPr>
              <a:spLocks noChangeShapeType="1"/>
            </p:cNvSpPr>
            <p:nvPr/>
          </p:nvSpPr>
          <p:spPr bwMode="blackWhite">
            <a:xfrm flipH="1">
              <a:off x="7108791" y="2640818"/>
              <a:ext cx="665886" cy="1483997"/>
            </a:xfrm>
            <a:prstGeom prst="line">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p:spPr>
          <p:txBody>
            <a:bodyPr lIns="93296" tIns="46648" rIns="93296" bIns="46648" anchor="ctr"/>
            <a:lstStyle/>
            <a:p>
              <a:pPr>
                <a:lnSpc>
                  <a:spcPct val="120000"/>
                </a:lnSpc>
                <a:defRPr/>
              </a:pPr>
              <a:endParaRPr lang="zh-CN" altLang="en-US" sz="1200" kern="0">
                <a:solidFill>
                  <a:srgbClr val="4D4D4D"/>
                </a:solidFill>
                <a:latin typeface="微软雅黑" panose="020B0503020204020204" pitchFamily="34" charset="-122"/>
                <a:ea typeface="微软雅黑" panose="020B0503020204020204" pitchFamily="34" charset="-122"/>
              </a:endParaRPr>
            </a:p>
          </p:txBody>
        </p:sp>
        <p:sp>
          <p:nvSpPr>
            <p:cNvPr id="40" name="Freeform 8"/>
            <p:cNvSpPr/>
            <p:nvPr/>
          </p:nvSpPr>
          <p:spPr bwMode="blackWhite">
            <a:xfrm>
              <a:off x="7028729" y="4134580"/>
              <a:ext cx="1445030" cy="464725"/>
            </a:xfrm>
            <a:custGeom>
              <a:avLst/>
              <a:gdLst>
                <a:gd name="T0" fmla="*/ 4 w 830"/>
                <a:gd name="T1" fmla="*/ 0 h 276"/>
                <a:gd name="T2" fmla="*/ 0 w 830"/>
                <a:gd name="T3" fmla="*/ 28 h 276"/>
                <a:gd name="T4" fmla="*/ 4 w 830"/>
                <a:gd name="T5" fmla="*/ 65 h 276"/>
                <a:gd name="T6" fmla="*/ 16 w 830"/>
                <a:gd name="T7" fmla="*/ 102 h 276"/>
                <a:gd name="T8" fmla="*/ 38 w 830"/>
                <a:gd name="T9" fmla="*/ 139 h 276"/>
                <a:gd name="T10" fmla="*/ 74 w 830"/>
                <a:gd name="T11" fmla="*/ 172 h 276"/>
                <a:gd name="T12" fmla="*/ 117 w 830"/>
                <a:gd name="T13" fmla="*/ 202 h 276"/>
                <a:gd name="T14" fmla="*/ 161 w 830"/>
                <a:gd name="T15" fmla="*/ 223 h 276"/>
                <a:gd name="T16" fmla="*/ 197 w 830"/>
                <a:gd name="T17" fmla="*/ 237 h 276"/>
                <a:gd name="T18" fmla="*/ 239 w 830"/>
                <a:gd name="T19" fmla="*/ 251 h 276"/>
                <a:gd name="T20" fmla="*/ 278 w 830"/>
                <a:gd name="T21" fmla="*/ 260 h 276"/>
                <a:gd name="T22" fmla="*/ 317 w 830"/>
                <a:gd name="T23" fmla="*/ 266 h 276"/>
                <a:gd name="T24" fmla="*/ 354 w 830"/>
                <a:gd name="T25" fmla="*/ 270 h 276"/>
                <a:gd name="T26" fmla="*/ 402 w 830"/>
                <a:gd name="T27" fmla="*/ 275 h 276"/>
                <a:gd name="T28" fmla="*/ 447 w 830"/>
                <a:gd name="T29" fmla="*/ 273 h 276"/>
                <a:gd name="T30" fmla="*/ 490 w 830"/>
                <a:gd name="T31" fmla="*/ 270 h 276"/>
                <a:gd name="T32" fmla="*/ 541 w 830"/>
                <a:gd name="T33" fmla="*/ 265 h 276"/>
                <a:gd name="T34" fmla="*/ 579 w 830"/>
                <a:gd name="T35" fmla="*/ 255 h 276"/>
                <a:gd name="T36" fmla="*/ 620 w 830"/>
                <a:gd name="T37" fmla="*/ 244 h 276"/>
                <a:gd name="T38" fmla="*/ 659 w 830"/>
                <a:gd name="T39" fmla="*/ 230 h 276"/>
                <a:gd name="T40" fmla="*/ 686 w 830"/>
                <a:gd name="T41" fmla="*/ 219 h 276"/>
                <a:gd name="T42" fmla="*/ 715 w 830"/>
                <a:gd name="T43" fmla="*/ 201 h 276"/>
                <a:gd name="T44" fmla="*/ 737 w 830"/>
                <a:gd name="T45" fmla="*/ 186 h 276"/>
                <a:gd name="T46" fmla="*/ 762 w 830"/>
                <a:gd name="T47" fmla="*/ 166 h 276"/>
                <a:gd name="T48" fmla="*/ 785 w 830"/>
                <a:gd name="T49" fmla="*/ 147 h 276"/>
                <a:gd name="T50" fmla="*/ 800 w 830"/>
                <a:gd name="T51" fmla="*/ 125 h 276"/>
                <a:gd name="T52" fmla="*/ 814 w 830"/>
                <a:gd name="T53" fmla="*/ 100 h 276"/>
                <a:gd name="T54" fmla="*/ 824 w 830"/>
                <a:gd name="T55" fmla="*/ 73 h 276"/>
                <a:gd name="T56" fmla="*/ 829 w 830"/>
                <a:gd name="T57" fmla="*/ 40 h 276"/>
                <a:gd name="T58" fmla="*/ 827 w 830"/>
                <a:gd name="T59" fmla="*/ 1 h 276"/>
                <a:gd name="T60" fmla="*/ 4 w 830"/>
                <a:gd name="T61"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30" h="276">
                  <a:moveTo>
                    <a:pt x="4" y="0"/>
                  </a:moveTo>
                  <a:lnTo>
                    <a:pt x="0" y="28"/>
                  </a:lnTo>
                  <a:lnTo>
                    <a:pt x="4" y="65"/>
                  </a:lnTo>
                  <a:lnTo>
                    <a:pt x="16" y="102"/>
                  </a:lnTo>
                  <a:lnTo>
                    <a:pt x="38" y="139"/>
                  </a:lnTo>
                  <a:lnTo>
                    <a:pt x="74" y="172"/>
                  </a:lnTo>
                  <a:lnTo>
                    <a:pt x="117" y="202"/>
                  </a:lnTo>
                  <a:lnTo>
                    <a:pt x="161" y="223"/>
                  </a:lnTo>
                  <a:lnTo>
                    <a:pt x="197" y="237"/>
                  </a:lnTo>
                  <a:lnTo>
                    <a:pt x="239" y="251"/>
                  </a:lnTo>
                  <a:lnTo>
                    <a:pt x="278" y="260"/>
                  </a:lnTo>
                  <a:lnTo>
                    <a:pt x="317" y="266"/>
                  </a:lnTo>
                  <a:lnTo>
                    <a:pt x="354" y="270"/>
                  </a:lnTo>
                  <a:lnTo>
                    <a:pt x="402" y="275"/>
                  </a:lnTo>
                  <a:lnTo>
                    <a:pt x="447" y="273"/>
                  </a:lnTo>
                  <a:lnTo>
                    <a:pt x="490" y="270"/>
                  </a:lnTo>
                  <a:lnTo>
                    <a:pt x="541" y="265"/>
                  </a:lnTo>
                  <a:lnTo>
                    <a:pt x="579" y="255"/>
                  </a:lnTo>
                  <a:lnTo>
                    <a:pt x="620" y="244"/>
                  </a:lnTo>
                  <a:lnTo>
                    <a:pt x="659" y="230"/>
                  </a:lnTo>
                  <a:lnTo>
                    <a:pt x="686" y="219"/>
                  </a:lnTo>
                  <a:lnTo>
                    <a:pt x="715" y="201"/>
                  </a:lnTo>
                  <a:lnTo>
                    <a:pt x="737" y="186"/>
                  </a:lnTo>
                  <a:lnTo>
                    <a:pt x="762" y="166"/>
                  </a:lnTo>
                  <a:lnTo>
                    <a:pt x="785" y="147"/>
                  </a:lnTo>
                  <a:lnTo>
                    <a:pt x="800" y="125"/>
                  </a:lnTo>
                  <a:lnTo>
                    <a:pt x="814" y="100"/>
                  </a:lnTo>
                  <a:lnTo>
                    <a:pt x="824" y="73"/>
                  </a:lnTo>
                  <a:lnTo>
                    <a:pt x="829" y="40"/>
                  </a:lnTo>
                  <a:lnTo>
                    <a:pt x="827" y="1"/>
                  </a:lnTo>
                  <a:lnTo>
                    <a:pt x="4" y="0"/>
                  </a:lnTo>
                </a:path>
              </a:pathLst>
            </a:cu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p:spPr>
          <p:txBody>
            <a:bodyPr lIns="93296" tIns="46648" rIns="93296" bIns="46648" anchor="ctr"/>
            <a:lstStyle/>
            <a:p>
              <a:pPr>
                <a:lnSpc>
                  <a:spcPct val="120000"/>
                </a:lnSpc>
                <a:defRPr/>
              </a:pPr>
              <a:endParaRPr lang="zh-CN" altLang="en-US" sz="1200" kern="0">
                <a:solidFill>
                  <a:srgbClr val="4D4D4D"/>
                </a:solidFill>
                <a:latin typeface="微软雅黑" panose="020B0503020204020204" pitchFamily="34" charset="-122"/>
                <a:ea typeface="微软雅黑" panose="020B0503020204020204" pitchFamily="34" charset="-122"/>
              </a:endParaRPr>
            </a:p>
          </p:txBody>
        </p:sp>
      </p:grpSp>
      <p:grpSp>
        <p:nvGrpSpPr>
          <p:cNvPr id="50" name="组合 49"/>
          <p:cNvGrpSpPr/>
          <p:nvPr/>
        </p:nvGrpSpPr>
        <p:grpSpPr>
          <a:xfrm>
            <a:off x="3765517" y="2636914"/>
            <a:ext cx="1445406" cy="1960439"/>
            <a:chOff x="3763742" y="2636912"/>
            <a:chExt cx="1445030" cy="1960439"/>
          </a:xfrm>
        </p:grpSpPr>
        <p:sp>
          <p:nvSpPr>
            <p:cNvPr id="41" name="Line 9"/>
            <p:cNvSpPr>
              <a:spLocks noChangeShapeType="1"/>
            </p:cNvSpPr>
            <p:nvPr/>
          </p:nvSpPr>
          <p:spPr bwMode="blackWhite">
            <a:xfrm>
              <a:off x="4529217" y="2636912"/>
              <a:ext cx="638546" cy="1530861"/>
            </a:xfrm>
            <a:prstGeom prst="line">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p:spPr>
          <p:txBody>
            <a:bodyPr lIns="93296" tIns="46648" rIns="93296" bIns="46648" anchor="ctr"/>
            <a:lstStyle/>
            <a:p>
              <a:pPr>
                <a:lnSpc>
                  <a:spcPct val="120000"/>
                </a:lnSpc>
                <a:defRPr/>
              </a:pPr>
              <a:endParaRPr lang="zh-CN" altLang="en-US" sz="1200" kern="0">
                <a:solidFill>
                  <a:srgbClr val="4D4D4D"/>
                </a:solidFill>
                <a:latin typeface="微软雅黑" panose="020B0503020204020204" pitchFamily="34" charset="-122"/>
                <a:ea typeface="微软雅黑" panose="020B0503020204020204" pitchFamily="34" charset="-122"/>
              </a:endParaRPr>
            </a:p>
          </p:txBody>
        </p:sp>
        <p:sp>
          <p:nvSpPr>
            <p:cNvPr id="42" name="Line 10"/>
            <p:cNvSpPr>
              <a:spLocks noChangeShapeType="1"/>
            </p:cNvSpPr>
            <p:nvPr/>
          </p:nvSpPr>
          <p:spPr bwMode="blackWhite">
            <a:xfrm>
              <a:off x="4519452" y="2636912"/>
              <a:ext cx="0" cy="1523050"/>
            </a:xfrm>
            <a:prstGeom prst="line">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p:spPr>
          <p:txBody>
            <a:bodyPr lIns="93296" tIns="46648" rIns="93296" bIns="46648" anchor="ctr"/>
            <a:lstStyle/>
            <a:p>
              <a:pPr>
                <a:lnSpc>
                  <a:spcPct val="120000"/>
                </a:lnSpc>
                <a:defRPr/>
              </a:pPr>
              <a:endParaRPr lang="zh-CN" altLang="en-US" sz="1200" kern="0">
                <a:solidFill>
                  <a:srgbClr val="4D4D4D"/>
                </a:solidFill>
                <a:latin typeface="微软雅黑" panose="020B0503020204020204" pitchFamily="34" charset="-122"/>
                <a:ea typeface="微软雅黑" panose="020B0503020204020204" pitchFamily="34" charset="-122"/>
              </a:endParaRPr>
            </a:p>
          </p:txBody>
        </p:sp>
        <p:sp>
          <p:nvSpPr>
            <p:cNvPr id="43" name="Line 11"/>
            <p:cNvSpPr>
              <a:spLocks noChangeShapeType="1"/>
            </p:cNvSpPr>
            <p:nvPr/>
          </p:nvSpPr>
          <p:spPr bwMode="blackWhite">
            <a:xfrm flipH="1">
              <a:off x="3834040" y="2638864"/>
              <a:ext cx="675650" cy="1493761"/>
            </a:xfrm>
            <a:prstGeom prst="line">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p:spPr>
          <p:txBody>
            <a:bodyPr lIns="93296" tIns="46648" rIns="93296" bIns="46648" anchor="ctr"/>
            <a:lstStyle/>
            <a:p>
              <a:pPr>
                <a:lnSpc>
                  <a:spcPct val="120000"/>
                </a:lnSpc>
                <a:defRPr/>
              </a:pPr>
              <a:endParaRPr lang="zh-CN" altLang="en-US" sz="1200" kern="0">
                <a:solidFill>
                  <a:srgbClr val="4D4D4D"/>
                </a:solidFill>
                <a:latin typeface="微软雅黑" panose="020B0503020204020204" pitchFamily="34" charset="-122"/>
                <a:ea typeface="微软雅黑" panose="020B0503020204020204" pitchFamily="34" charset="-122"/>
              </a:endParaRPr>
            </a:p>
          </p:txBody>
        </p:sp>
        <p:sp>
          <p:nvSpPr>
            <p:cNvPr id="44" name="Freeform 12"/>
            <p:cNvSpPr/>
            <p:nvPr/>
          </p:nvSpPr>
          <p:spPr bwMode="blackWhite">
            <a:xfrm>
              <a:off x="3763742" y="4132626"/>
              <a:ext cx="1445030" cy="464725"/>
            </a:xfrm>
            <a:custGeom>
              <a:avLst/>
              <a:gdLst>
                <a:gd name="T0" fmla="*/ 4 w 830"/>
                <a:gd name="T1" fmla="*/ 0 h 276"/>
                <a:gd name="T2" fmla="*/ 0 w 830"/>
                <a:gd name="T3" fmla="*/ 28 h 276"/>
                <a:gd name="T4" fmla="*/ 4 w 830"/>
                <a:gd name="T5" fmla="*/ 65 h 276"/>
                <a:gd name="T6" fmla="*/ 16 w 830"/>
                <a:gd name="T7" fmla="*/ 102 h 276"/>
                <a:gd name="T8" fmla="*/ 38 w 830"/>
                <a:gd name="T9" fmla="*/ 139 h 276"/>
                <a:gd name="T10" fmla="*/ 74 w 830"/>
                <a:gd name="T11" fmla="*/ 172 h 276"/>
                <a:gd name="T12" fmla="*/ 117 w 830"/>
                <a:gd name="T13" fmla="*/ 202 h 276"/>
                <a:gd name="T14" fmla="*/ 161 w 830"/>
                <a:gd name="T15" fmla="*/ 223 h 276"/>
                <a:gd name="T16" fmla="*/ 197 w 830"/>
                <a:gd name="T17" fmla="*/ 237 h 276"/>
                <a:gd name="T18" fmla="*/ 239 w 830"/>
                <a:gd name="T19" fmla="*/ 251 h 276"/>
                <a:gd name="T20" fmla="*/ 278 w 830"/>
                <a:gd name="T21" fmla="*/ 260 h 276"/>
                <a:gd name="T22" fmla="*/ 317 w 830"/>
                <a:gd name="T23" fmla="*/ 266 h 276"/>
                <a:gd name="T24" fmla="*/ 354 w 830"/>
                <a:gd name="T25" fmla="*/ 270 h 276"/>
                <a:gd name="T26" fmla="*/ 402 w 830"/>
                <a:gd name="T27" fmla="*/ 275 h 276"/>
                <a:gd name="T28" fmla="*/ 447 w 830"/>
                <a:gd name="T29" fmla="*/ 273 h 276"/>
                <a:gd name="T30" fmla="*/ 490 w 830"/>
                <a:gd name="T31" fmla="*/ 270 h 276"/>
                <a:gd name="T32" fmla="*/ 541 w 830"/>
                <a:gd name="T33" fmla="*/ 265 h 276"/>
                <a:gd name="T34" fmla="*/ 579 w 830"/>
                <a:gd name="T35" fmla="*/ 255 h 276"/>
                <a:gd name="T36" fmla="*/ 620 w 830"/>
                <a:gd name="T37" fmla="*/ 244 h 276"/>
                <a:gd name="T38" fmla="*/ 659 w 830"/>
                <a:gd name="T39" fmla="*/ 230 h 276"/>
                <a:gd name="T40" fmla="*/ 686 w 830"/>
                <a:gd name="T41" fmla="*/ 219 h 276"/>
                <a:gd name="T42" fmla="*/ 715 w 830"/>
                <a:gd name="T43" fmla="*/ 201 h 276"/>
                <a:gd name="T44" fmla="*/ 737 w 830"/>
                <a:gd name="T45" fmla="*/ 186 h 276"/>
                <a:gd name="T46" fmla="*/ 762 w 830"/>
                <a:gd name="T47" fmla="*/ 166 h 276"/>
                <a:gd name="T48" fmla="*/ 785 w 830"/>
                <a:gd name="T49" fmla="*/ 147 h 276"/>
                <a:gd name="T50" fmla="*/ 800 w 830"/>
                <a:gd name="T51" fmla="*/ 125 h 276"/>
                <a:gd name="T52" fmla="*/ 814 w 830"/>
                <a:gd name="T53" fmla="*/ 100 h 276"/>
                <a:gd name="T54" fmla="*/ 824 w 830"/>
                <a:gd name="T55" fmla="*/ 73 h 276"/>
                <a:gd name="T56" fmla="*/ 829 w 830"/>
                <a:gd name="T57" fmla="*/ 40 h 276"/>
                <a:gd name="T58" fmla="*/ 827 w 830"/>
                <a:gd name="T59" fmla="*/ 1 h 276"/>
                <a:gd name="T60" fmla="*/ 4 w 830"/>
                <a:gd name="T61"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30" h="276">
                  <a:moveTo>
                    <a:pt x="4" y="0"/>
                  </a:moveTo>
                  <a:lnTo>
                    <a:pt x="0" y="28"/>
                  </a:lnTo>
                  <a:lnTo>
                    <a:pt x="4" y="65"/>
                  </a:lnTo>
                  <a:lnTo>
                    <a:pt x="16" y="102"/>
                  </a:lnTo>
                  <a:lnTo>
                    <a:pt x="38" y="139"/>
                  </a:lnTo>
                  <a:lnTo>
                    <a:pt x="74" y="172"/>
                  </a:lnTo>
                  <a:lnTo>
                    <a:pt x="117" y="202"/>
                  </a:lnTo>
                  <a:lnTo>
                    <a:pt x="161" y="223"/>
                  </a:lnTo>
                  <a:lnTo>
                    <a:pt x="197" y="237"/>
                  </a:lnTo>
                  <a:lnTo>
                    <a:pt x="239" y="251"/>
                  </a:lnTo>
                  <a:lnTo>
                    <a:pt x="278" y="260"/>
                  </a:lnTo>
                  <a:lnTo>
                    <a:pt x="317" y="266"/>
                  </a:lnTo>
                  <a:lnTo>
                    <a:pt x="354" y="270"/>
                  </a:lnTo>
                  <a:lnTo>
                    <a:pt x="402" y="275"/>
                  </a:lnTo>
                  <a:lnTo>
                    <a:pt x="447" y="273"/>
                  </a:lnTo>
                  <a:lnTo>
                    <a:pt x="490" y="270"/>
                  </a:lnTo>
                  <a:lnTo>
                    <a:pt x="541" y="265"/>
                  </a:lnTo>
                  <a:lnTo>
                    <a:pt x="579" y="255"/>
                  </a:lnTo>
                  <a:lnTo>
                    <a:pt x="620" y="244"/>
                  </a:lnTo>
                  <a:lnTo>
                    <a:pt x="659" y="230"/>
                  </a:lnTo>
                  <a:lnTo>
                    <a:pt x="686" y="219"/>
                  </a:lnTo>
                  <a:lnTo>
                    <a:pt x="715" y="201"/>
                  </a:lnTo>
                  <a:lnTo>
                    <a:pt x="737" y="186"/>
                  </a:lnTo>
                  <a:lnTo>
                    <a:pt x="762" y="166"/>
                  </a:lnTo>
                  <a:lnTo>
                    <a:pt x="785" y="147"/>
                  </a:lnTo>
                  <a:lnTo>
                    <a:pt x="800" y="125"/>
                  </a:lnTo>
                  <a:lnTo>
                    <a:pt x="814" y="100"/>
                  </a:lnTo>
                  <a:lnTo>
                    <a:pt x="824" y="73"/>
                  </a:lnTo>
                  <a:lnTo>
                    <a:pt x="829" y="40"/>
                  </a:lnTo>
                  <a:lnTo>
                    <a:pt x="827" y="1"/>
                  </a:lnTo>
                  <a:lnTo>
                    <a:pt x="4" y="0"/>
                  </a:lnTo>
                </a:path>
              </a:pathLst>
            </a:cu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p:spPr>
          <p:txBody>
            <a:bodyPr lIns="93296" tIns="46648" rIns="93296" bIns="46648" anchor="ctr"/>
            <a:lstStyle/>
            <a:p>
              <a:pPr>
                <a:lnSpc>
                  <a:spcPct val="120000"/>
                </a:lnSpc>
                <a:defRPr/>
              </a:pPr>
              <a:endParaRPr lang="zh-CN" altLang="en-US" sz="1200" kern="0">
                <a:solidFill>
                  <a:srgbClr val="4D4D4D"/>
                </a:solidFill>
                <a:latin typeface="微软雅黑" panose="020B0503020204020204" pitchFamily="34" charset="-122"/>
                <a:ea typeface="微软雅黑" panose="020B0503020204020204" pitchFamily="34" charset="-122"/>
              </a:endParaRPr>
            </a:p>
          </p:txBody>
        </p:sp>
      </p:grpSp>
      <p:sp>
        <p:nvSpPr>
          <p:cNvPr id="45" name="TextBox 53"/>
          <p:cNvSpPr txBox="1">
            <a:spLocks noChangeArrowheads="1"/>
          </p:cNvSpPr>
          <p:nvPr/>
        </p:nvSpPr>
        <p:spPr bwMode="auto">
          <a:xfrm>
            <a:off x="8954289" y="3941128"/>
            <a:ext cx="2126416" cy="309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96" tIns="46648" rIns="93296" bIns="46648" numCol="1" anchor="t" anchorCtr="0" compatLnSpc="1">
            <a:spAutoFit/>
          </a:bodyPr>
          <a:lstStyle/>
          <a:p>
            <a:pPr algn="ctr" defTabSz="932815"/>
            <a:r>
              <a:rPr lang="zh-CN" altLang="en-US" sz="1400" b="1" dirty="0">
                <a:solidFill>
                  <a:schemeClr val="accent2"/>
                </a:solidFill>
                <a:latin typeface="微软雅黑" panose="020B0503020204020204" pitchFamily="34" charset="-122"/>
                <a:ea typeface="微软雅黑" panose="020B0503020204020204" pitchFamily="34" charset="-122"/>
                <a:cs typeface="宋体" panose="02010600030101010101" pitchFamily="2" charset="-122"/>
              </a:rPr>
              <a:t>单击此处添加标题</a:t>
            </a:r>
            <a:endParaRPr lang="zh-CN" altLang="en-US" sz="1400" dirty="0">
              <a:solidFill>
                <a:schemeClr val="accent2"/>
              </a:solidFill>
              <a:latin typeface="Arial" panose="020B0604020202020204" pitchFamily="34" charset="0"/>
              <a:cs typeface="宋体" panose="02010600030101010101" pitchFamily="2" charset="-122"/>
            </a:endParaRPr>
          </a:p>
        </p:txBody>
      </p:sp>
      <p:sp>
        <p:nvSpPr>
          <p:cNvPr id="46" name="TextBox 45"/>
          <p:cNvSpPr txBox="1"/>
          <p:nvPr/>
        </p:nvSpPr>
        <p:spPr bwMode="auto">
          <a:xfrm>
            <a:off x="8780549" y="4285673"/>
            <a:ext cx="2473222" cy="855954"/>
          </a:xfrm>
          <a:prstGeom prst="rect">
            <a:avLst/>
          </a:prstGeom>
          <a:noFill/>
        </p:spPr>
        <p:txBody>
          <a:bodyPr vert="horz" wrap="square" lIns="93296" tIns="46648" rIns="93296" bIns="46648" numCol="1" anchor="t" anchorCtr="0" compatLnSpc="1">
            <a:spAutoFit/>
          </a:bodyPr>
          <a:lstStyle/>
          <a:p>
            <a:pPr defTabSz="932815">
              <a:lnSpc>
                <a:spcPct val="150000"/>
              </a:lnSpc>
              <a:defRPr/>
            </a:pPr>
            <a:r>
              <a:rPr lang="zh-CN" altLang="en-US" sz="1100" dirty="0">
                <a:solidFill>
                  <a:srgbClr val="4D4D4D"/>
                </a:solidFill>
                <a:latin typeface="微软雅黑" panose="020B0503020204020204" pitchFamily="34" charset="-122"/>
                <a:ea typeface="微软雅黑" panose="020B0503020204020204" pitchFamily="34" charset="-122"/>
              </a:rPr>
              <a:t>单击此处添加段落文本单击此处添加段落文本单击此处添加段落文本单击此处添加段落文本</a:t>
            </a:r>
            <a:endParaRPr lang="zh-CN" altLang="en-US" sz="1100" dirty="0">
              <a:solidFill>
                <a:srgbClr val="4D4D4D"/>
              </a:solidFill>
              <a:latin typeface="微软雅黑" panose="020B0503020204020204" pitchFamily="34" charset="-122"/>
              <a:ea typeface="微软雅黑" panose="020B0503020204020204" pitchFamily="34" charset="-122"/>
            </a:endParaRPr>
          </a:p>
        </p:txBody>
      </p:sp>
      <p:sp>
        <p:nvSpPr>
          <p:cNvPr id="47" name="TextBox 53"/>
          <p:cNvSpPr txBox="1">
            <a:spLocks noChangeArrowheads="1"/>
          </p:cNvSpPr>
          <p:nvPr/>
        </p:nvSpPr>
        <p:spPr bwMode="auto">
          <a:xfrm>
            <a:off x="1299557" y="2796423"/>
            <a:ext cx="2126416" cy="309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96" tIns="46648" rIns="93296" bIns="46648" numCol="1" anchor="t" anchorCtr="0" compatLnSpc="1">
            <a:spAutoFit/>
          </a:bodyPr>
          <a:lstStyle/>
          <a:p>
            <a:pPr algn="ctr" defTabSz="932815"/>
            <a:r>
              <a:rPr lang="zh-CN" altLang="en-US" sz="1400" b="1" dirty="0">
                <a:solidFill>
                  <a:schemeClr val="accent2"/>
                </a:solidFill>
                <a:latin typeface="微软雅黑" panose="020B0503020204020204" pitchFamily="34" charset="-122"/>
                <a:ea typeface="微软雅黑" panose="020B0503020204020204" pitchFamily="34" charset="-122"/>
                <a:cs typeface="宋体" panose="02010600030101010101" pitchFamily="2" charset="-122"/>
              </a:rPr>
              <a:t>单击此处添加标题</a:t>
            </a:r>
            <a:endParaRPr lang="zh-CN" altLang="en-US" sz="1400" dirty="0">
              <a:solidFill>
                <a:schemeClr val="accent2"/>
              </a:solidFill>
              <a:latin typeface="Arial" panose="020B0604020202020204" pitchFamily="34" charset="0"/>
              <a:cs typeface="宋体" panose="02010600030101010101" pitchFamily="2" charset="-122"/>
            </a:endParaRPr>
          </a:p>
        </p:txBody>
      </p:sp>
      <p:sp>
        <p:nvSpPr>
          <p:cNvPr id="48" name="TextBox 47"/>
          <p:cNvSpPr txBox="1"/>
          <p:nvPr/>
        </p:nvSpPr>
        <p:spPr bwMode="auto">
          <a:xfrm>
            <a:off x="1125815" y="3140968"/>
            <a:ext cx="2473222" cy="855954"/>
          </a:xfrm>
          <a:prstGeom prst="rect">
            <a:avLst/>
          </a:prstGeom>
          <a:noFill/>
        </p:spPr>
        <p:txBody>
          <a:bodyPr vert="horz" wrap="square" lIns="93296" tIns="46648" rIns="93296" bIns="46648" numCol="1" anchor="t" anchorCtr="0" compatLnSpc="1">
            <a:spAutoFit/>
          </a:bodyPr>
          <a:lstStyle/>
          <a:p>
            <a:pPr defTabSz="932815">
              <a:lnSpc>
                <a:spcPct val="150000"/>
              </a:lnSpc>
              <a:defRPr/>
            </a:pPr>
            <a:r>
              <a:rPr lang="zh-CN" altLang="en-US" sz="1100" dirty="0">
                <a:solidFill>
                  <a:srgbClr val="4D4D4D"/>
                </a:solidFill>
                <a:latin typeface="微软雅黑" panose="020B0503020204020204" pitchFamily="34" charset="-122"/>
                <a:ea typeface="微软雅黑" panose="020B0503020204020204" pitchFamily="34" charset="-122"/>
              </a:rPr>
              <a:t>单击此处添加段落文本单击此处添加段落文本单击此处添加段落文本单击此处添加段落文本</a:t>
            </a:r>
            <a:endParaRPr lang="zh-CN" altLang="en-US" sz="1100" dirty="0">
              <a:solidFill>
                <a:srgbClr val="4D4D4D"/>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2000"/>
                                            <p:tgtEl>
                                              <p:spTgt spid="36"/>
                                            </p:tgtEl>
                                          </p:cBhvr>
                                        </p:animEffect>
                                        <p:anim calcmode="lin" valueType="num">
                                          <p:cBhvr>
                                            <p:cTn id="8" dur="2000" fill="hold"/>
                                            <p:tgtEl>
                                              <p:spTgt spid="36"/>
                                            </p:tgtEl>
                                            <p:attrNameLst>
                                              <p:attrName>ppt_w</p:attrName>
                                            </p:attrNameLst>
                                          </p:cBhvr>
                                          <p:tavLst>
                                            <p:tav tm="0" fmla="#ppt_w*sin(2.5*pi*$)">
                                              <p:val>
                                                <p:fltVal val="0"/>
                                              </p:val>
                                            </p:tav>
                                            <p:tav tm="100000">
                                              <p:val>
                                                <p:fltVal val="1"/>
                                              </p:val>
                                            </p:tav>
                                          </p:tavLst>
                                        </p:anim>
                                        <p:anim calcmode="lin" valueType="num">
                                          <p:cBhvr>
                                            <p:cTn id="9" dur="2000" fill="hold"/>
                                            <p:tgtEl>
                                              <p:spTgt spid="36"/>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2000"/>
                                            <p:tgtEl>
                                              <p:spTgt spid="34"/>
                                            </p:tgtEl>
                                          </p:cBhvr>
                                        </p:animEffect>
                                        <p:anim calcmode="lin" valueType="num">
                                          <p:cBhvr>
                                            <p:cTn id="13" dur="2000" fill="hold"/>
                                            <p:tgtEl>
                                              <p:spTgt spid="34"/>
                                            </p:tgtEl>
                                            <p:attrNameLst>
                                              <p:attrName>ppt_w</p:attrName>
                                            </p:attrNameLst>
                                          </p:cBhvr>
                                          <p:tavLst>
                                            <p:tav tm="0" fmla="#ppt_w*sin(2.5*pi*$)">
                                              <p:val>
                                                <p:fltVal val="0"/>
                                              </p:val>
                                            </p:tav>
                                            <p:tav tm="100000">
                                              <p:val>
                                                <p:fltVal val="1"/>
                                              </p:val>
                                            </p:tav>
                                          </p:tavLst>
                                        </p:anim>
                                        <p:anim calcmode="lin" valueType="num">
                                          <p:cBhvr>
                                            <p:cTn id="14" dur="2000" fill="hold"/>
                                            <p:tgtEl>
                                              <p:spTgt spid="34"/>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2000"/>
                                            <p:tgtEl>
                                              <p:spTgt spid="35"/>
                                            </p:tgtEl>
                                          </p:cBhvr>
                                        </p:animEffect>
                                        <p:anim calcmode="lin" valueType="num">
                                          <p:cBhvr>
                                            <p:cTn id="18" dur="2000" fill="hold"/>
                                            <p:tgtEl>
                                              <p:spTgt spid="35"/>
                                            </p:tgtEl>
                                            <p:attrNameLst>
                                              <p:attrName>ppt_w</p:attrName>
                                            </p:attrNameLst>
                                          </p:cBhvr>
                                          <p:tavLst>
                                            <p:tav tm="0" fmla="#ppt_w*sin(2.5*pi*$)">
                                              <p:val>
                                                <p:fltVal val="0"/>
                                              </p:val>
                                            </p:tav>
                                            <p:tav tm="100000">
                                              <p:val>
                                                <p:fltVal val="1"/>
                                              </p:val>
                                            </p:tav>
                                          </p:tavLst>
                                        </p:anim>
                                        <p:anim calcmode="lin" valueType="num">
                                          <p:cBhvr>
                                            <p:cTn id="19" dur="2000" fill="hold"/>
                                            <p:tgtEl>
                                              <p:spTgt spid="35"/>
                                            </p:tgtEl>
                                            <p:attrNameLst>
                                              <p:attrName>ppt_h</p:attrName>
                                            </p:attrNameLst>
                                          </p:cBhvr>
                                          <p:tavLst>
                                            <p:tav tm="0">
                                              <p:val>
                                                <p:strVal val="#ppt_h"/>
                                              </p:val>
                                            </p:tav>
                                            <p:tav tm="100000">
                                              <p:val>
                                                <p:strVal val="#ppt_h"/>
                                              </p:val>
                                            </p:tav>
                                          </p:tavLst>
                                        </p:anim>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wipe(up)">
                                          <p:cBhvr>
                                            <p:cTn id="23" dur="500"/>
                                            <p:tgtEl>
                                              <p:spTgt spid="49"/>
                                            </p:tgtEl>
                                          </p:cBhvr>
                                        </p:animEffect>
                                      </p:childTnLst>
                                    </p:cTn>
                                  </p:par>
                                  <p:par>
                                    <p:cTn id="24" presetID="22" presetClass="entr" presetSubtype="1" fill="hold"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wipe(up)">
                                          <p:cBhvr>
                                            <p:cTn id="26" dur="500"/>
                                            <p:tgtEl>
                                              <p:spTgt spid="50"/>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1000"/>
                                            <p:tgtEl>
                                              <p:spTgt spid="47"/>
                                            </p:tgtEl>
                                          </p:cBhvr>
                                        </p:animEffect>
                                        <p:anim calcmode="lin" valueType="num">
                                          <p:cBhvr>
                                            <p:cTn id="32" dur="1000" fill="hold"/>
                                            <p:tgtEl>
                                              <p:spTgt spid="47"/>
                                            </p:tgtEl>
                                            <p:attrNameLst>
                                              <p:attrName>ppt_x</p:attrName>
                                            </p:attrNameLst>
                                          </p:cBhvr>
                                          <p:tavLst>
                                            <p:tav tm="0">
                                              <p:val>
                                                <p:strVal val="#ppt_x"/>
                                              </p:val>
                                            </p:tav>
                                            <p:tav tm="100000">
                                              <p:val>
                                                <p:strVal val="#ppt_x"/>
                                              </p:val>
                                            </p:tav>
                                          </p:tavLst>
                                        </p:anim>
                                        <p:anim calcmode="lin" valueType="num">
                                          <p:cBhvr>
                                            <p:cTn id="33" dur="1000" fill="hold"/>
                                            <p:tgtEl>
                                              <p:spTgt spid="47"/>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fade">
                                          <p:cBhvr>
                                            <p:cTn id="36" dur="1000"/>
                                            <p:tgtEl>
                                              <p:spTgt spid="48"/>
                                            </p:tgtEl>
                                          </p:cBhvr>
                                        </p:animEffect>
                                        <p:anim calcmode="lin" valueType="num">
                                          <p:cBhvr>
                                            <p:cTn id="37" dur="1000" fill="hold"/>
                                            <p:tgtEl>
                                              <p:spTgt spid="48"/>
                                            </p:tgtEl>
                                            <p:attrNameLst>
                                              <p:attrName>ppt_x</p:attrName>
                                            </p:attrNameLst>
                                          </p:cBhvr>
                                          <p:tavLst>
                                            <p:tav tm="0">
                                              <p:val>
                                                <p:strVal val="#ppt_x"/>
                                              </p:val>
                                            </p:tav>
                                            <p:tav tm="100000">
                                              <p:val>
                                                <p:strVal val="#ppt_x"/>
                                              </p:val>
                                            </p:tav>
                                          </p:tavLst>
                                        </p:anim>
                                        <p:anim calcmode="lin" valueType="num">
                                          <p:cBhvr>
                                            <p:cTn id="38" dur="1000" fill="hold"/>
                                            <p:tgtEl>
                                              <p:spTgt spid="48"/>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fade">
                                          <p:cBhvr>
                                            <p:cTn id="41" dur="1000"/>
                                            <p:tgtEl>
                                              <p:spTgt spid="45"/>
                                            </p:tgtEl>
                                          </p:cBhvr>
                                        </p:animEffect>
                                        <p:anim calcmode="lin" valueType="num">
                                          <p:cBhvr>
                                            <p:cTn id="42" dur="1000" fill="hold"/>
                                            <p:tgtEl>
                                              <p:spTgt spid="45"/>
                                            </p:tgtEl>
                                            <p:attrNameLst>
                                              <p:attrName>ppt_x</p:attrName>
                                            </p:attrNameLst>
                                          </p:cBhvr>
                                          <p:tavLst>
                                            <p:tav tm="0">
                                              <p:val>
                                                <p:strVal val="#ppt_x"/>
                                              </p:val>
                                            </p:tav>
                                            <p:tav tm="100000">
                                              <p:val>
                                                <p:strVal val="#ppt_x"/>
                                              </p:val>
                                            </p:tav>
                                          </p:tavLst>
                                        </p:anim>
                                        <p:anim calcmode="lin" valueType="num">
                                          <p:cBhvr>
                                            <p:cTn id="43" dur="1000" fill="hold"/>
                                            <p:tgtEl>
                                              <p:spTgt spid="45"/>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1000"/>
                                            <p:tgtEl>
                                              <p:spTgt spid="46"/>
                                            </p:tgtEl>
                                          </p:cBhvr>
                                        </p:animEffect>
                                        <p:anim calcmode="lin" valueType="num">
                                          <p:cBhvr>
                                            <p:cTn id="47" dur="1000" fill="hold"/>
                                            <p:tgtEl>
                                              <p:spTgt spid="46"/>
                                            </p:tgtEl>
                                            <p:attrNameLst>
                                              <p:attrName>ppt_x</p:attrName>
                                            </p:attrNameLst>
                                          </p:cBhvr>
                                          <p:tavLst>
                                            <p:tav tm="0">
                                              <p:val>
                                                <p:strVal val="#ppt_x"/>
                                              </p:val>
                                            </p:tav>
                                            <p:tav tm="100000">
                                              <p:val>
                                                <p:strVal val="#ppt_x"/>
                                              </p:val>
                                            </p:tav>
                                          </p:tavLst>
                                        </p:anim>
                                        <p:anim calcmode="lin" valueType="num">
                                          <p:cBhvr>
                                            <p:cTn id="48" dur="1000" fill="hold"/>
                                            <p:tgtEl>
                                              <p:spTgt spid="46"/>
                                            </p:tgtEl>
                                            <p:attrNameLst>
                                              <p:attrName>ppt_y</p:attrName>
                                            </p:attrNameLst>
                                          </p:cBhvr>
                                          <p:tavLst>
                                            <p:tav tm="0">
                                              <p:val>
                                                <p:strVal val="#ppt_y-.1"/>
                                              </p:val>
                                            </p:tav>
                                            <p:tav tm="100000">
                                              <p:val>
                                                <p:strVal val="#ppt_y"/>
                                              </p:val>
                                            </p:tav>
                                          </p:tavLst>
                                        </p:anim>
                                      </p:childTnLst>
                                    </p:cTn>
                                  </p:par>
                                </p:childTnLst>
                              </p:cTn>
                            </p:par>
                            <p:par>
                              <p:cTn id="49" fill="hold">
                                <p:stCondLst>
                                  <p:cond delay="1000"/>
                                </p:stCondLst>
                                <p:childTnLst>
                                  <p:par>
                                    <p:cTn id="50" presetID="42" presetClass="path" presetSubtype="0" fill="hold" nodeType="afterEffect" p14:presetBounceEnd="35000">
                                      <p:stCondLst>
                                        <p:cond delay="0"/>
                                      </p:stCondLst>
                                      <p:childTnLst>
                                        <p:animMotion origin="layout" path="M 1.38614E-6 3.7037E-6 L 1.38614E-6 0.06689 " pathEditMode="relative" rAng="0" ptsTypes="AA" p14:bounceEnd="35000">
                                          <p:cBhvr>
                                            <p:cTn id="51" dur="2000" fill="hold"/>
                                            <p:tgtEl>
                                              <p:spTgt spid="49"/>
                                            </p:tgtEl>
                                            <p:attrNameLst>
                                              <p:attrName>ppt_x</p:attrName>
                                              <p:attrName>ppt_y</p:attrName>
                                            </p:attrNameLst>
                                          </p:cBhvr>
                                          <p:rCtr x="0" y="3333"/>
                                        </p:animMotion>
                                      </p:childTnLst>
                                    </p:cTn>
                                  </p:par>
                                  <p:par>
                                    <p:cTn id="52" presetID="42" presetClass="path" presetSubtype="0" fill="hold" nodeType="withEffect" p14:presetBounceEnd="35000">
                                      <p:stCondLst>
                                        <p:cond delay="0"/>
                                      </p:stCondLst>
                                      <p:childTnLst>
                                        <p:animMotion origin="layout" path="M 1.25E-6 -4.81481E-6 L 1.25E-6 -0.06921 " pathEditMode="relative" rAng="0" ptsTypes="AA" p14:bounceEnd="35000">
                                          <p:cBhvr>
                                            <p:cTn id="53" dur="2000" fill="hold"/>
                                            <p:tgtEl>
                                              <p:spTgt spid="50"/>
                                            </p:tgtEl>
                                            <p:attrNameLst>
                                              <p:attrName>ppt_x</p:attrName>
                                              <p:attrName>ppt_y</p:attrName>
                                            </p:attrNameLst>
                                          </p:cBhvr>
                                          <p:rCtr x="0" y="-3472"/>
                                        </p:animMotion>
                                      </p:childTnLst>
                                    </p:cTn>
                                  </p:par>
                                  <p:par>
                                    <p:cTn id="54" presetID="8" presetClass="emph" presetSubtype="0" fill="hold" grpId="1" nodeType="withEffect">
                                      <p:stCondLst>
                                        <p:cond delay="0"/>
                                      </p:stCondLst>
                                      <p:childTnLst>
                                        <p:animRot by="900000">
                                          <p:cBhvr>
                                            <p:cTn id="55" dur="1300" fill="hold"/>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5" grpId="1" animBg="1"/>
          <p:bldP spid="36" grpId="0" animBg="1"/>
          <p:bldP spid="45" grpId="0"/>
          <p:bldP spid="46" grpId="0"/>
          <p:bldP spid="47" grpId="0"/>
          <p:bldP spid="48"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2000"/>
                                            <p:tgtEl>
                                              <p:spTgt spid="36"/>
                                            </p:tgtEl>
                                          </p:cBhvr>
                                        </p:animEffect>
                                        <p:anim calcmode="lin" valueType="num">
                                          <p:cBhvr>
                                            <p:cTn id="8" dur="2000" fill="hold"/>
                                            <p:tgtEl>
                                              <p:spTgt spid="36"/>
                                            </p:tgtEl>
                                            <p:attrNameLst>
                                              <p:attrName>ppt_w</p:attrName>
                                            </p:attrNameLst>
                                          </p:cBhvr>
                                          <p:tavLst>
                                            <p:tav tm="0" fmla="#ppt_w*sin(2.5*pi*$)">
                                              <p:val>
                                                <p:fltVal val="0"/>
                                              </p:val>
                                            </p:tav>
                                            <p:tav tm="100000">
                                              <p:val>
                                                <p:fltVal val="1"/>
                                              </p:val>
                                            </p:tav>
                                          </p:tavLst>
                                        </p:anim>
                                        <p:anim calcmode="lin" valueType="num">
                                          <p:cBhvr>
                                            <p:cTn id="9" dur="2000" fill="hold"/>
                                            <p:tgtEl>
                                              <p:spTgt spid="36"/>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2000"/>
                                            <p:tgtEl>
                                              <p:spTgt spid="34"/>
                                            </p:tgtEl>
                                          </p:cBhvr>
                                        </p:animEffect>
                                        <p:anim calcmode="lin" valueType="num">
                                          <p:cBhvr>
                                            <p:cTn id="13" dur="2000" fill="hold"/>
                                            <p:tgtEl>
                                              <p:spTgt spid="34"/>
                                            </p:tgtEl>
                                            <p:attrNameLst>
                                              <p:attrName>ppt_w</p:attrName>
                                            </p:attrNameLst>
                                          </p:cBhvr>
                                          <p:tavLst>
                                            <p:tav tm="0" fmla="#ppt_w*sin(2.5*pi*$)">
                                              <p:val>
                                                <p:fltVal val="0"/>
                                              </p:val>
                                            </p:tav>
                                            <p:tav tm="100000">
                                              <p:val>
                                                <p:fltVal val="1"/>
                                              </p:val>
                                            </p:tav>
                                          </p:tavLst>
                                        </p:anim>
                                        <p:anim calcmode="lin" valueType="num">
                                          <p:cBhvr>
                                            <p:cTn id="14" dur="2000" fill="hold"/>
                                            <p:tgtEl>
                                              <p:spTgt spid="34"/>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2000"/>
                                            <p:tgtEl>
                                              <p:spTgt spid="35"/>
                                            </p:tgtEl>
                                          </p:cBhvr>
                                        </p:animEffect>
                                        <p:anim calcmode="lin" valueType="num">
                                          <p:cBhvr>
                                            <p:cTn id="18" dur="2000" fill="hold"/>
                                            <p:tgtEl>
                                              <p:spTgt spid="35"/>
                                            </p:tgtEl>
                                            <p:attrNameLst>
                                              <p:attrName>ppt_w</p:attrName>
                                            </p:attrNameLst>
                                          </p:cBhvr>
                                          <p:tavLst>
                                            <p:tav tm="0" fmla="#ppt_w*sin(2.5*pi*$)">
                                              <p:val>
                                                <p:fltVal val="0"/>
                                              </p:val>
                                            </p:tav>
                                            <p:tav tm="100000">
                                              <p:val>
                                                <p:fltVal val="1"/>
                                              </p:val>
                                            </p:tav>
                                          </p:tavLst>
                                        </p:anim>
                                        <p:anim calcmode="lin" valueType="num">
                                          <p:cBhvr>
                                            <p:cTn id="19" dur="2000" fill="hold"/>
                                            <p:tgtEl>
                                              <p:spTgt spid="35"/>
                                            </p:tgtEl>
                                            <p:attrNameLst>
                                              <p:attrName>ppt_h</p:attrName>
                                            </p:attrNameLst>
                                          </p:cBhvr>
                                          <p:tavLst>
                                            <p:tav tm="0">
                                              <p:val>
                                                <p:strVal val="#ppt_h"/>
                                              </p:val>
                                            </p:tav>
                                            <p:tav tm="100000">
                                              <p:val>
                                                <p:strVal val="#ppt_h"/>
                                              </p:val>
                                            </p:tav>
                                          </p:tavLst>
                                        </p:anim>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wipe(up)">
                                          <p:cBhvr>
                                            <p:cTn id="23" dur="500"/>
                                            <p:tgtEl>
                                              <p:spTgt spid="49"/>
                                            </p:tgtEl>
                                          </p:cBhvr>
                                        </p:animEffect>
                                      </p:childTnLst>
                                    </p:cTn>
                                  </p:par>
                                  <p:par>
                                    <p:cTn id="24" presetID="22" presetClass="entr" presetSubtype="1" fill="hold"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wipe(up)">
                                          <p:cBhvr>
                                            <p:cTn id="26" dur="500"/>
                                            <p:tgtEl>
                                              <p:spTgt spid="50"/>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1000"/>
                                            <p:tgtEl>
                                              <p:spTgt spid="47"/>
                                            </p:tgtEl>
                                          </p:cBhvr>
                                        </p:animEffect>
                                        <p:anim calcmode="lin" valueType="num">
                                          <p:cBhvr>
                                            <p:cTn id="32" dur="1000" fill="hold"/>
                                            <p:tgtEl>
                                              <p:spTgt spid="47"/>
                                            </p:tgtEl>
                                            <p:attrNameLst>
                                              <p:attrName>ppt_x</p:attrName>
                                            </p:attrNameLst>
                                          </p:cBhvr>
                                          <p:tavLst>
                                            <p:tav tm="0">
                                              <p:val>
                                                <p:strVal val="#ppt_x"/>
                                              </p:val>
                                            </p:tav>
                                            <p:tav tm="100000">
                                              <p:val>
                                                <p:strVal val="#ppt_x"/>
                                              </p:val>
                                            </p:tav>
                                          </p:tavLst>
                                        </p:anim>
                                        <p:anim calcmode="lin" valueType="num">
                                          <p:cBhvr>
                                            <p:cTn id="33" dur="1000" fill="hold"/>
                                            <p:tgtEl>
                                              <p:spTgt spid="47"/>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fade">
                                          <p:cBhvr>
                                            <p:cTn id="36" dur="1000"/>
                                            <p:tgtEl>
                                              <p:spTgt spid="48"/>
                                            </p:tgtEl>
                                          </p:cBhvr>
                                        </p:animEffect>
                                        <p:anim calcmode="lin" valueType="num">
                                          <p:cBhvr>
                                            <p:cTn id="37" dur="1000" fill="hold"/>
                                            <p:tgtEl>
                                              <p:spTgt spid="48"/>
                                            </p:tgtEl>
                                            <p:attrNameLst>
                                              <p:attrName>ppt_x</p:attrName>
                                            </p:attrNameLst>
                                          </p:cBhvr>
                                          <p:tavLst>
                                            <p:tav tm="0">
                                              <p:val>
                                                <p:strVal val="#ppt_x"/>
                                              </p:val>
                                            </p:tav>
                                            <p:tav tm="100000">
                                              <p:val>
                                                <p:strVal val="#ppt_x"/>
                                              </p:val>
                                            </p:tav>
                                          </p:tavLst>
                                        </p:anim>
                                        <p:anim calcmode="lin" valueType="num">
                                          <p:cBhvr>
                                            <p:cTn id="38" dur="1000" fill="hold"/>
                                            <p:tgtEl>
                                              <p:spTgt spid="48"/>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fade">
                                          <p:cBhvr>
                                            <p:cTn id="41" dur="1000"/>
                                            <p:tgtEl>
                                              <p:spTgt spid="45"/>
                                            </p:tgtEl>
                                          </p:cBhvr>
                                        </p:animEffect>
                                        <p:anim calcmode="lin" valueType="num">
                                          <p:cBhvr>
                                            <p:cTn id="42" dur="1000" fill="hold"/>
                                            <p:tgtEl>
                                              <p:spTgt spid="45"/>
                                            </p:tgtEl>
                                            <p:attrNameLst>
                                              <p:attrName>ppt_x</p:attrName>
                                            </p:attrNameLst>
                                          </p:cBhvr>
                                          <p:tavLst>
                                            <p:tav tm="0">
                                              <p:val>
                                                <p:strVal val="#ppt_x"/>
                                              </p:val>
                                            </p:tav>
                                            <p:tav tm="100000">
                                              <p:val>
                                                <p:strVal val="#ppt_x"/>
                                              </p:val>
                                            </p:tav>
                                          </p:tavLst>
                                        </p:anim>
                                        <p:anim calcmode="lin" valueType="num">
                                          <p:cBhvr>
                                            <p:cTn id="43" dur="1000" fill="hold"/>
                                            <p:tgtEl>
                                              <p:spTgt spid="45"/>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1000"/>
                                            <p:tgtEl>
                                              <p:spTgt spid="46"/>
                                            </p:tgtEl>
                                          </p:cBhvr>
                                        </p:animEffect>
                                        <p:anim calcmode="lin" valueType="num">
                                          <p:cBhvr>
                                            <p:cTn id="47" dur="1000" fill="hold"/>
                                            <p:tgtEl>
                                              <p:spTgt spid="46"/>
                                            </p:tgtEl>
                                            <p:attrNameLst>
                                              <p:attrName>ppt_x</p:attrName>
                                            </p:attrNameLst>
                                          </p:cBhvr>
                                          <p:tavLst>
                                            <p:tav tm="0">
                                              <p:val>
                                                <p:strVal val="#ppt_x"/>
                                              </p:val>
                                            </p:tav>
                                            <p:tav tm="100000">
                                              <p:val>
                                                <p:strVal val="#ppt_x"/>
                                              </p:val>
                                            </p:tav>
                                          </p:tavLst>
                                        </p:anim>
                                        <p:anim calcmode="lin" valueType="num">
                                          <p:cBhvr>
                                            <p:cTn id="48" dur="1000" fill="hold"/>
                                            <p:tgtEl>
                                              <p:spTgt spid="46"/>
                                            </p:tgtEl>
                                            <p:attrNameLst>
                                              <p:attrName>ppt_y</p:attrName>
                                            </p:attrNameLst>
                                          </p:cBhvr>
                                          <p:tavLst>
                                            <p:tav tm="0">
                                              <p:val>
                                                <p:strVal val="#ppt_y-.1"/>
                                              </p:val>
                                            </p:tav>
                                            <p:tav tm="100000">
                                              <p:val>
                                                <p:strVal val="#ppt_y"/>
                                              </p:val>
                                            </p:tav>
                                          </p:tavLst>
                                        </p:anim>
                                      </p:childTnLst>
                                    </p:cTn>
                                  </p:par>
                                </p:childTnLst>
                              </p:cTn>
                            </p:par>
                            <p:par>
                              <p:cTn id="49" fill="hold">
                                <p:stCondLst>
                                  <p:cond delay="1000"/>
                                </p:stCondLst>
                                <p:childTnLst>
                                  <p:par>
                                    <p:cTn id="50" presetID="42" presetClass="path" presetSubtype="0" fill="hold" nodeType="afterEffect">
                                      <p:stCondLst>
                                        <p:cond delay="0"/>
                                      </p:stCondLst>
                                      <p:childTnLst>
                                        <p:animMotion origin="layout" path="M 1.38614E-6 3.7037E-6 L 1.38614E-6 0.06689 " pathEditMode="relative" rAng="0" ptsTypes="AA">
                                          <p:cBhvr>
                                            <p:cTn id="51" dur="2000" fill="hold"/>
                                            <p:tgtEl>
                                              <p:spTgt spid="49"/>
                                            </p:tgtEl>
                                            <p:attrNameLst>
                                              <p:attrName>ppt_x</p:attrName>
                                              <p:attrName>ppt_y</p:attrName>
                                            </p:attrNameLst>
                                          </p:cBhvr>
                                          <p:rCtr x="0" y="3333"/>
                                        </p:animMotion>
                                      </p:childTnLst>
                                    </p:cTn>
                                  </p:par>
                                  <p:par>
                                    <p:cTn id="52" presetID="42" presetClass="path" presetSubtype="0" fill="hold" nodeType="withEffect">
                                      <p:stCondLst>
                                        <p:cond delay="0"/>
                                      </p:stCondLst>
                                      <p:childTnLst>
                                        <p:animMotion origin="layout" path="M 1.25E-6 -4.81481E-6 L 1.25E-6 -0.06921 " pathEditMode="relative" rAng="0" ptsTypes="AA">
                                          <p:cBhvr>
                                            <p:cTn id="53" dur="2000" fill="hold"/>
                                            <p:tgtEl>
                                              <p:spTgt spid="50"/>
                                            </p:tgtEl>
                                            <p:attrNameLst>
                                              <p:attrName>ppt_x</p:attrName>
                                              <p:attrName>ppt_y</p:attrName>
                                            </p:attrNameLst>
                                          </p:cBhvr>
                                          <p:rCtr x="0" y="-3472"/>
                                        </p:animMotion>
                                      </p:childTnLst>
                                    </p:cTn>
                                  </p:par>
                                  <p:par>
                                    <p:cTn id="54" presetID="8" presetClass="emph" presetSubtype="0" fill="hold" grpId="1" nodeType="withEffect">
                                      <p:stCondLst>
                                        <p:cond delay="0"/>
                                      </p:stCondLst>
                                      <p:childTnLst>
                                        <p:animRot by="900000">
                                          <p:cBhvr>
                                            <p:cTn id="55" dur="1300" fill="hold"/>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5" grpId="1" animBg="1"/>
          <p:bldP spid="36" grpId="0" animBg="1"/>
          <p:bldP spid="45" grpId="0"/>
          <p:bldP spid="46" grpId="0"/>
          <p:bldP spid="47" grpId="0"/>
          <p:bldP spid="48"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c 682"/>
          <p:cNvSpPr/>
          <p:nvPr/>
        </p:nvSpPr>
        <p:spPr bwMode="auto">
          <a:xfrm rot="18746405">
            <a:off x="5370894" y="1573902"/>
            <a:ext cx="846345" cy="836964"/>
          </a:xfrm>
          <a:custGeom>
            <a:avLst/>
            <a:gdLst>
              <a:gd name="T0" fmla="*/ 7139448 w 21600"/>
              <a:gd name="T1" fmla="*/ 0 h 21356"/>
              <a:gd name="T2" fmla="*/ 47640451 w 21600"/>
              <a:gd name="T3" fmla="*/ 47134805 h 21356"/>
              <a:gd name="T4" fmla="*/ 0 w 21600"/>
              <a:gd name="T5" fmla="*/ 47134805 h 21356"/>
              <a:gd name="T6" fmla="*/ 0 60000 65536"/>
              <a:gd name="T7" fmla="*/ 0 60000 65536"/>
              <a:gd name="T8" fmla="*/ 0 60000 65536"/>
              <a:gd name="T9" fmla="*/ 0 w 21600"/>
              <a:gd name="T10" fmla="*/ 0 h 21356"/>
              <a:gd name="T11" fmla="*/ 21600 w 21600"/>
              <a:gd name="T12" fmla="*/ 21356 h 21356"/>
            </a:gdLst>
            <a:ahLst/>
            <a:cxnLst>
              <a:cxn ang="T6">
                <a:pos x="T0" y="T1"/>
              </a:cxn>
              <a:cxn ang="T7">
                <a:pos x="T2" y="T3"/>
              </a:cxn>
              <a:cxn ang="T8">
                <a:pos x="T4" y="T5"/>
              </a:cxn>
            </a:cxnLst>
            <a:rect l="T9" t="T10" r="T11" b="T12"/>
            <a:pathLst>
              <a:path w="21600" h="21356" fill="none" extrusionOk="0">
                <a:moveTo>
                  <a:pt x="3237" y="-1"/>
                </a:moveTo>
                <a:cubicBezTo>
                  <a:pt x="13795" y="1600"/>
                  <a:pt x="21600" y="10676"/>
                  <a:pt x="21600" y="21356"/>
                </a:cubicBezTo>
              </a:path>
              <a:path w="21600" h="21356" stroke="0" extrusionOk="0">
                <a:moveTo>
                  <a:pt x="3237" y="-1"/>
                </a:moveTo>
                <a:cubicBezTo>
                  <a:pt x="13795" y="1600"/>
                  <a:pt x="21600" y="10676"/>
                  <a:pt x="21600" y="21356"/>
                </a:cubicBezTo>
                <a:lnTo>
                  <a:pt x="0" y="21356"/>
                </a:lnTo>
                <a:lnTo>
                  <a:pt x="3237" y="-1"/>
                </a:lnTo>
                <a:close/>
              </a:path>
            </a:pathLst>
          </a:custGeom>
          <a:noFill/>
          <a:ln w="76200">
            <a:solidFill>
              <a:schemeClr val="accent3"/>
            </a:solidFill>
            <a:prstDash val="solid"/>
            <a:round/>
            <a:headEnd w="lg" len="lg"/>
            <a:tailEnd type="triangle" w="lg" len="lg"/>
          </a:ln>
          <a:extLst>
            <a:ext uri="{909E8E84-426E-40DD-AFC4-6F175D3DCCD1}">
              <a14:hiddenFill xmlns:a14="http://schemas.microsoft.com/office/drawing/2010/main">
                <a:solidFill>
                  <a:srgbClr val="FFFFFF"/>
                </a:solidFill>
              </a14:hiddenFill>
            </a:ext>
          </a:extLst>
        </p:spPr>
        <p:txBody>
          <a:bodyPr wrap="none" lIns="91431" tIns="45715" rIns="91431" bIns="45715" anchor="ctr"/>
          <a:lstStyle/>
          <a:p>
            <a:endParaRPr lang="zh-CN" altLang="en-US">
              <a:solidFill>
                <a:schemeClr val="tx1">
                  <a:lumMod val="65000"/>
                  <a:lumOff val="35000"/>
                </a:schemeClr>
              </a:solidFill>
            </a:endParaRPr>
          </a:p>
        </p:txBody>
      </p:sp>
      <p:sp>
        <p:nvSpPr>
          <p:cNvPr id="7" name="Freeform 673"/>
          <p:cNvSpPr>
            <a:spLocks noEditPoints="1"/>
          </p:cNvSpPr>
          <p:nvPr/>
        </p:nvSpPr>
        <p:spPr bwMode="auto">
          <a:xfrm rot="21275257">
            <a:off x="6065804" y="2109950"/>
            <a:ext cx="1887960" cy="1889343"/>
          </a:xfrm>
          <a:custGeom>
            <a:avLst/>
            <a:gdLst>
              <a:gd name="T0" fmla="*/ 2469660 w 1816"/>
              <a:gd name="T1" fmla="*/ 1147217 h 1816"/>
              <a:gd name="T2" fmla="*/ 2487032 w 1816"/>
              <a:gd name="T3" fmla="*/ 715562 h 1816"/>
              <a:gd name="T4" fmla="*/ 2246725 w 1816"/>
              <a:gd name="T5" fmla="*/ 614167 h 1816"/>
              <a:gd name="T6" fmla="*/ 2064323 w 1816"/>
              <a:gd name="T7" fmla="*/ 420067 h 1816"/>
              <a:gd name="T8" fmla="*/ 1910874 w 1816"/>
              <a:gd name="T9" fmla="*/ 139057 h 1816"/>
              <a:gd name="T10" fmla="*/ 1543176 w 1816"/>
              <a:gd name="T11" fmla="*/ 168027 h 1816"/>
              <a:gd name="T12" fmla="*/ 1210220 w 1816"/>
              <a:gd name="T13" fmla="*/ 150645 h 1816"/>
              <a:gd name="T14" fmla="*/ 964123 w 1816"/>
              <a:gd name="T15" fmla="*/ 199894 h 1816"/>
              <a:gd name="T16" fmla="*/ 718026 w 1816"/>
              <a:gd name="T17" fmla="*/ 309980 h 1816"/>
              <a:gd name="T18" fmla="*/ 312689 w 1816"/>
              <a:gd name="T19" fmla="*/ 457728 h 1816"/>
              <a:gd name="T20" fmla="*/ 309793 w 1816"/>
              <a:gd name="T21" fmla="*/ 718459 h 1816"/>
              <a:gd name="T22" fmla="*/ 199773 w 1816"/>
              <a:gd name="T23" fmla="*/ 964705 h 1816"/>
              <a:gd name="T24" fmla="*/ 0 w 1816"/>
              <a:gd name="T25" fmla="*/ 1210951 h 1816"/>
              <a:gd name="T26" fmla="*/ 167925 w 1816"/>
              <a:gd name="T27" fmla="*/ 1544107 h 1816"/>
              <a:gd name="T28" fmla="*/ 277945 w 1816"/>
              <a:gd name="T29" fmla="*/ 1854088 h 1816"/>
              <a:gd name="T30" fmla="*/ 416918 w 1816"/>
              <a:gd name="T31" fmla="*/ 2065570 h 1816"/>
              <a:gd name="T32" fmla="*/ 613796 w 1816"/>
              <a:gd name="T33" fmla="*/ 2250978 h 1816"/>
              <a:gd name="T34" fmla="*/ 906218 w 1816"/>
              <a:gd name="T35" fmla="*/ 2569650 h 1816"/>
              <a:gd name="T36" fmla="*/ 1146525 w 1816"/>
              <a:gd name="T37" fmla="*/ 2471151 h 1816"/>
              <a:gd name="T38" fmla="*/ 1415784 w 1816"/>
              <a:gd name="T39" fmla="*/ 2479842 h 1816"/>
              <a:gd name="T40" fmla="*/ 1719787 w 1816"/>
              <a:gd name="T41" fmla="*/ 2569650 h 1816"/>
              <a:gd name="T42" fmla="*/ 1962989 w 1816"/>
              <a:gd name="T43" fmla="*/ 2285743 h 1816"/>
              <a:gd name="T44" fmla="*/ 2209087 w 1816"/>
              <a:gd name="T45" fmla="*/ 2065570 h 1816"/>
              <a:gd name="T46" fmla="*/ 2348059 w 1816"/>
              <a:gd name="T47" fmla="*/ 1854088 h 1816"/>
              <a:gd name="T48" fmla="*/ 2443603 w 1816"/>
              <a:gd name="T49" fmla="*/ 1604945 h 1816"/>
              <a:gd name="T50" fmla="*/ 1314450 w 1816"/>
              <a:gd name="T51" fmla="*/ 2337889 h 1816"/>
              <a:gd name="T52" fmla="*/ 1108886 w 1816"/>
              <a:gd name="T53" fmla="*/ 2317610 h 1816"/>
              <a:gd name="T54" fmla="*/ 871475 w 1816"/>
              <a:gd name="T55" fmla="*/ 2236493 h 1816"/>
              <a:gd name="T56" fmla="*/ 663016 w 1816"/>
              <a:gd name="T57" fmla="*/ 2103231 h 1816"/>
              <a:gd name="T58" fmla="*/ 495090 w 1816"/>
              <a:gd name="T59" fmla="*/ 1926513 h 1816"/>
              <a:gd name="T60" fmla="*/ 370594 w 1816"/>
              <a:gd name="T61" fmla="*/ 1712134 h 1816"/>
              <a:gd name="T62" fmla="*/ 304003 w 1816"/>
              <a:gd name="T63" fmla="*/ 1471682 h 1816"/>
              <a:gd name="T64" fmla="*/ 292422 w 1816"/>
              <a:gd name="T65" fmla="*/ 1263097 h 1816"/>
              <a:gd name="T66" fmla="*/ 338746 w 1816"/>
              <a:gd name="T67" fmla="*/ 1011057 h 1816"/>
              <a:gd name="T68" fmla="*/ 440080 w 1816"/>
              <a:gd name="T69" fmla="*/ 785090 h 1816"/>
              <a:gd name="T70" fmla="*/ 590634 w 1816"/>
              <a:gd name="T71" fmla="*/ 590990 h 1816"/>
              <a:gd name="T72" fmla="*/ 784617 w 1816"/>
              <a:gd name="T73" fmla="*/ 440346 h 1816"/>
              <a:gd name="T74" fmla="*/ 1010447 w 1816"/>
              <a:gd name="T75" fmla="*/ 338950 h 1816"/>
              <a:gd name="T76" fmla="*/ 1262335 w 1816"/>
              <a:gd name="T77" fmla="*/ 292598 h 1816"/>
              <a:gd name="T78" fmla="*/ 1467899 w 1816"/>
              <a:gd name="T79" fmla="*/ 304186 h 1816"/>
              <a:gd name="T80" fmla="*/ 1711101 w 1816"/>
              <a:gd name="T81" fmla="*/ 373715 h 1816"/>
              <a:gd name="T82" fmla="*/ 1925351 w 1816"/>
              <a:gd name="T83" fmla="*/ 495389 h 1816"/>
              <a:gd name="T84" fmla="*/ 2101962 w 1816"/>
              <a:gd name="T85" fmla="*/ 663416 h 1816"/>
              <a:gd name="T86" fmla="*/ 2235144 w 1816"/>
              <a:gd name="T87" fmla="*/ 872001 h 1816"/>
              <a:gd name="T88" fmla="*/ 2313316 w 1816"/>
              <a:gd name="T89" fmla="*/ 1109556 h 1816"/>
              <a:gd name="T90" fmla="*/ 2336478 w 1816"/>
              <a:gd name="T91" fmla="*/ 1315244 h 1816"/>
              <a:gd name="T92" fmla="*/ 2304630 w 1816"/>
              <a:gd name="T93" fmla="*/ 1570181 h 1816"/>
              <a:gd name="T94" fmla="*/ 2211982 w 1816"/>
              <a:gd name="T95" fmla="*/ 1801942 h 1816"/>
              <a:gd name="T96" fmla="*/ 2070114 w 1816"/>
              <a:gd name="T97" fmla="*/ 2001835 h 1816"/>
              <a:gd name="T98" fmla="*/ 1884817 w 1816"/>
              <a:gd name="T99" fmla="*/ 2161171 h 1816"/>
              <a:gd name="T100" fmla="*/ 1664777 w 1816"/>
              <a:gd name="T101" fmla="*/ 2274155 h 1816"/>
              <a:gd name="T102" fmla="*/ 1418680 w 1816"/>
              <a:gd name="T103" fmla="*/ 2332095 h 18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16"/>
              <a:gd name="T157" fmla="*/ 0 h 1816"/>
              <a:gd name="T158" fmla="*/ 1816 w 1816"/>
              <a:gd name="T159" fmla="*/ 1816 h 18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16" h="1816">
                <a:moveTo>
                  <a:pt x="1816" y="978"/>
                </a:moveTo>
                <a:lnTo>
                  <a:pt x="1816" y="836"/>
                </a:lnTo>
                <a:lnTo>
                  <a:pt x="1710" y="836"/>
                </a:lnTo>
                <a:lnTo>
                  <a:pt x="1706" y="792"/>
                </a:lnTo>
                <a:lnTo>
                  <a:pt x="1698" y="750"/>
                </a:lnTo>
                <a:lnTo>
                  <a:pt x="1688" y="708"/>
                </a:lnTo>
                <a:lnTo>
                  <a:pt x="1678" y="666"/>
                </a:lnTo>
                <a:lnTo>
                  <a:pt x="1774" y="626"/>
                </a:lnTo>
                <a:lnTo>
                  <a:pt x="1718" y="494"/>
                </a:lnTo>
                <a:lnTo>
                  <a:pt x="1622" y="534"/>
                </a:lnTo>
                <a:lnTo>
                  <a:pt x="1602" y="496"/>
                </a:lnTo>
                <a:lnTo>
                  <a:pt x="1578" y="460"/>
                </a:lnTo>
                <a:lnTo>
                  <a:pt x="1552" y="424"/>
                </a:lnTo>
                <a:lnTo>
                  <a:pt x="1526" y="390"/>
                </a:lnTo>
                <a:lnTo>
                  <a:pt x="1600" y="316"/>
                </a:lnTo>
                <a:lnTo>
                  <a:pt x="1498" y="216"/>
                </a:lnTo>
                <a:lnTo>
                  <a:pt x="1426" y="290"/>
                </a:lnTo>
                <a:lnTo>
                  <a:pt x="1392" y="262"/>
                </a:lnTo>
                <a:lnTo>
                  <a:pt x="1356" y="236"/>
                </a:lnTo>
                <a:lnTo>
                  <a:pt x="1318" y="214"/>
                </a:lnTo>
                <a:lnTo>
                  <a:pt x="1280" y="192"/>
                </a:lnTo>
                <a:lnTo>
                  <a:pt x="1320" y="96"/>
                </a:lnTo>
                <a:lnTo>
                  <a:pt x="1188" y="42"/>
                </a:lnTo>
                <a:lnTo>
                  <a:pt x="1150" y="138"/>
                </a:lnTo>
                <a:lnTo>
                  <a:pt x="1108" y="126"/>
                </a:lnTo>
                <a:lnTo>
                  <a:pt x="1066" y="116"/>
                </a:lnTo>
                <a:lnTo>
                  <a:pt x="1022" y="110"/>
                </a:lnTo>
                <a:lnTo>
                  <a:pt x="978" y="104"/>
                </a:lnTo>
                <a:lnTo>
                  <a:pt x="978" y="0"/>
                </a:lnTo>
                <a:lnTo>
                  <a:pt x="836" y="0"/>
                </a:lnTo>
                <a:lnTo>
                  <a:pt x="836" y="104"/>
                </a:lnTo>
                <a:lnTo>
                  <a:pt x="792" y="110"/>
                </a:lnTo>
                <a:lnTo>
                  <a:pt x="750" y="116"/>
                </a:lnTo>
                <a:lnTo>
                  <a:pt x="706" y="126"/>
                </a:lnTo>
                <a:lnTo>
                  <a:pt x="666" y="138"/>
                </a:lnTo>
                <a:lnTo>
                  <a:pt x="626" y="42"/>
                </a:lnTo>
                <a:lnTo>
                  <a:pt x="494" y="96"/>
                </a:lnTo>
                <a:lnTo>
                  <a:pt x="534" y="192"/>
                </a:lnTo>
                <a:lnTo>
                  <a:pt x="496" y="214"/>
                </a:lnTo>
                <a:lnTo>
                  <a:pt x="460" y="236"/>
                </a:lnTo>
                <a:lnTo>
                  <a:pt x="424" y="262"/>
                </a:lnTo>
                <a:lnTo>
                  <a:pt x="390" y="290"/>
                </a:lnTo>
                <a:lnTo>
                  <a:pt x="316" y="216"/>
                </a:lnTo>
                <a:lnTo>
                  <a:pt x="216" y="316"/>
                </a:lnTo>
                <a:lnTo>
                  <a:pt x="288" y="390"/>
                </a:lnTo>
                <a:lnTo>
                  <a:pt x="262" y="424"/>
                </a:lnTo>
                <a:lnTo>
                  <a:pt x="236" y="460"/>
                </a:lnTo>
                <a:lnTo>
                  <a:pt x="214" y="496"/>
                </a:lnTo>
                <a:lnTo>
                  <a:pt x="192" y="534"/>
                </a:lnTo>
                <a:lnTo>
                  <a:pt x="96" y="494"/>
                </a:lnTo>
                <a:lnTo>
                  <a:pt x="42" y="626"/>
                </a:lnTo>
                <a:lnTo>
                  <a:pt x="138" y="666"/>
                </a:lnTo>
                <a:lnTo>
                  <a:pt x="126" y="708"/>
                </a:lnTo>
                <a:lnTo>
                  <a:pt x="116" y="750"/>
                </a:lnTo>
                <a:lnTo>
                  <a:pt x="108" y="792"/>
                </a:lnTo>
                <a:lnTo>
                  <a:pt x="104" y="836"/>
                </a:lnTo>
                <a:lnTo>
                  <a:pt x="0" y="836"/>
                </a:lnTo>
                <a:lnTo>
                  <a:pt x="0" y="978"/>
                </a:lnTo>
                <a:lnTo>
                  <a:pt x="104" y="978"/>
                </a:lnTo>
                <a:lnTo>
                  <a:pt x="108" y="1022"/>
                </a:lnTo>
                <a:lnTo>
                  <a:pt x="116" y="1066"/>
                </a:lnTo>
                <a:lnTo>
                  <a:pt x="126" y="1108"/>
                </a:lnTo>
                <a:lnTo>
                  <a:pt x="138" y="1150"/>
                </a:lnTo>
                <a:lnTo>
                  <a:pt x="42" y="1190"/>
                </a:lnTo>
                <a:lnTo>
                  <a:pt x="96" y="1320"/>
                </a:lnTo>
                <a:lnTo>
                  <a:pt x="192" y="1280"/>
                </a:lnTo>
                <a:lnTo>
                  <a:pt x="214" y="1320"/>
                </a:lnTo>
                <a:lnTo>
                  <a:pt x="236" y="1356"/>
                </a:lnTo>
                <a:lnTo>
                  <a:pt x="262" y="1392"/>
                </a:lnTo>
                <a:lnTo>
                  <a:pt x="288" y="1426"/>
                </a:lnTo>
                <a:lnTo>
                  <a:pt x="216" y="1500"/>
                </a:lnTo>
                <a:lnTo>
                  <a:pt x="316" y="1600"/>
                </a:lnTo>
                <a:lnTo>
                  <a:pt x="390" y="1526"/>
                </a:lnTo>
                <a:lnTo>
                  <a:pt x="424" y="1554"/>
                </a:lnTo>
                <a:lnTo>
                  <a:pt x="460" y="1578"/>
                </a:lnTo>
                <a:lnTo>
                  <a:pt x="496" y="1602"/>
                </a:lnTo>
                <a:lnTo>
                  <a:pt x="534" y="1622"/>
                </a:lnTo>
                <a:lnTo>
                  <a:pt x="494" y="1718"/>
                </a:lnTo>
                <a:lnTo>
                  <a:pt x="626" y="1774"/>
                </a:lnTo>
                <a:lnTo>
                  <a:pt x="666" y="1678"/>
                </a:lnTo>
                <a:lnTo>
                  <a:pt x="706" y="1690"/>
                </a:lnTo>
                <a:lnTo>
                  <a:pt x="750" y="1698"/>
                </a:lnTo>
                <a:lnTo>
                  <a:pt x="792" y="1706"/>
                </a:lnTo>
                <a:lnTo>
                  <a:pt x="836" y="1712"/>
                </a:lnTo>
                <a:lnTo>
                  <a:pt x="836" y="1816"/>
                </a:lnTo>
                <a:lnTo>
                  <a:pt x="978" y="1816"/>
                </a:lnTo>
                <a:lnTo>
                  <a:pt x="978" y="1712"/>
                </a:lnTo>
                <a:lnTo>
                  <a:pt x="1022" y="1706"/>
                </a:lnTo>
                <a:lnTo>
                  <a:pt x="1066" y="1698"/>
                </a:lnTo>
                <a:lnTo>
                  <a:pt x="1108" y="1690"/>
                </a:lnTo>
                <a:lnTo>
                  <a:pt x="1150" y="1678"/>
                </a:lnTo>
                <a:lnTo>
                  <a:pt x="1188" y="1774"/>
                </a:lnTo>
                <a:lnTo>
                  <a:pt x="1320" y="1718"/>
                </a:lnTo>
                <a:lnTo>
                  <a:pt x="1280" y="1622"/>
                </a:lnTo>
                <a:lnTo>
                  <a:pt x="1318" y="1602"/>
                </a:lnTo>
                <a:lnTo>
                  <a:pt x="1356" y="1578"/>
                </a:lnTo>
                <a:lnTo>
                  <a:pt x="1392" y="1554"/>
                </a:lnTo>
                <a:lnTo>
                  <a:pt x="1426" y="1526"/>
                </a:lnTo>
                <a:lnTo>
                  <a:pt x="1498" y="1600"/>
                </a:lnTo>
                <a:lnTo>
                  <a:pt x="1600" y="1500"/>
                </a:lnTo>
                <a:lnTo>
                  <a:pt x="1526" y="1426"/>
                </a:lnTo>
                <a:lnTo>
                  <a:pt x="1552" y="1392"/>
                </a:lnTo>
                <a:lnTo>
                  <a:pt x="1578" y="1356"/>
                </a:lnTo>
                <a:lnTo>
                  <a:pt x="1602" y="1320"/>
                </a:lnTo>
                <a:lnTo>
                  <a:pt x="1622" y="1280"/>
                </a:lnTo>
                <a:lnTo>
                  <a:pt x="1718" y="1320"/>
                </a:lnTo>
                <a:lnTo>
                  <a:pt x="1774" y="1190"/>
                </a:lnTo>
                <a:lnTo>
                  <a:pt x="1678" y="1150"/>
                </a:lnTo>
                <a:lnTo>
                  <a:pt x="1688" y="1108"/>
                </a:lnTo>
                <a:lnTo>
                  <a:pt x="1698" y="1066"/>
                </a:lnTo>
                <a:lnTo>
                  <a:pt x="1706" y="1022"/>
                </a:lnTo>
                <a:lnTo>
                  <a:pt x="1710" y="978"/>
                </a:lnTo>
                <a:lnTo>
                  <a:pt x="1816" y="978"/>
                </a:lnTo>
                <a:close/>
                <a:moveTo>
                  <a:pt x="908" y="1614"/>
                </a:moveTo>
                <a:lnTo>
                  <a:pt x="908" y="1614"/>
                </a:lnTo>
                <a:lnTo>
                  <a:pt x="872" y="1612"/>
                </a:lnTo>
                <a:lnTo>
                  <a:pt x="836" y="1610"/>
                </a:lnTo>
                <a:lnTo>
                  <a:pt x="800" y="1606"/>
                </a:lnTo>
                <a:lnTo>
                  <a:pt x="766" y="1600"/>
                </a:lnTo>
                <a:lnTo>
                  <a:pt x="730" y="1592"/>
                </a:lnTo>
                <a:lnTo>
                  <a:pt x="698" y="1582"/>
                </a:lnTo>
                <a:lnTo>
                  <a:pt x="664" y="1570"/>
                </a:lnTo>
                <a:lnTo>
                  <a:pt x="632" y="1558"/>
                </a:lnTo>
                <a:lnTo>
                  <a:pt x="602" y="1544"/>
                </a:lnTo>
                <a:lnTo>
                  <a:pt x="570" y="1528"/>
                </a:lnTo>
                <a:lnTo>
                  <a:pt x="542" y="1512"/>
                </a:lnTo>
                <a:lnTo>
                  <a:pt x="512" y="1492"/>
                </a:lnTo>
                <a:lnTo>
                  <a:pt x="484" y="1474"/>
                </a:lnTo>
                <a:lnTo>
                  <a:pt x="458" y="1452"/>
                </a:lnTo>
                <a:lnTo>
                  <a:pt x="432" y="1430"/>
                </a:lnTo>
                <a:lnTo>
                  <a:pt x="408" y="1406"/>
                </a:lnTo>
                <a:lnTo>
                  <a:pt x="384" y="1382"/>
                </a:lnTo>
                <a:lnTo>
                  <a:pt x="362" y="1356"/>
                </a:lnTo>
                <a:lnTo>
                  <a:pt x="342" y="1330"/>
                </a:lnTo>
                <a:lnTo>
                  <a:pt x="322" y="1302"/>
                </a:lnTo>
                <a:lnTo>
                  <a:pt x="304" y="1274"/>
                </a:lnTo>
                <a:lnTo>
                  <a:pt x="286" y="1244"/>
                </a:lnTo>
                <a:lnTo>
                  <a:pt x="272" y="1214"/>
                </a:lnTo>
                <a:lnTo>
                  <a:pt x="256" y="1182"/>
                </a:lnTo>
                <a:lnTo>
                  <a:pt x="244" y="1150"/>
                </a:lnTo>
                <a:lnTo>
                  <a:pt x="234" y="1118"/>
                </a:lnTo>
                <a:lnTo>
                  <a:pt x="224" y="1084"/>
                </a:lnTo>
                <a:lnTo>
                  <a:pt x="216" y="1050"/>
                </a:lnTo>
                <a:lnTo>
                  <a:pt x="210" y="1016"/>
                </a:lnTo>
                <a:lnTo>
                  <a:pt x="206" y="980"/>
                </a:lnTo>
                <a:lnTo>
                  <a:pt x="202" y="944"/>
                </a:lnTo>
                <a:lnTo>
                  <a:pt x="202" y="908"/>
                </a:lnTo>
                <a:lnTo>
                  <a:pt x="202" y="872"/>
                </a:lnTo>
                <a:lnTo>
                  <a:pt x="206" y="836"/>
                </a:lnTo>
                <a:lnTo>
                  <a:pt x="210" y="800"/>
                </a:lnTo>
                <a:lnTo>
                  <a:pt x="216" y="766"/>
                </a:lnTo>
                <a:lnTo>
                  <a:pt x="224" y="732"/>
                </a:lnTo>
                <a:lnTo>
                  <a:pt x="234" y="698"/>
                </a:lnTo>
                <a:lnTo>
                  <a:pt x="244" y="664"/>
                </a:lnTo>
                <a:lnTo>
                  <a:pt x="256" y="632"/>
                </a:lnTo>
                <a:lnTo>
                  <a:pt x="272" y="602"/>
                </a:lnTo>
                <a:lnTo>
                  <a:pt x="286" y="572"/>
                </a:lnTo>
                <a:lnTo>
                  <a:pt x="304" y="542"/>
                </a:lnTo>
                <a:lnTo>
                  <a:pt x="322" y="512"/>
                </a:lnTo>
                <a:lnTo>
                  <a:pt x="342" y="486"/>
                </a:lnTo>
                <a:lnTo>
                  <a:pt x="362" y="458"/>
                </a:lnTo>
                <a:lnTo>
                  <a:pt x="384" y="432"/>
                </a:lnTo>
                <a:lnTo>
                  <a:pt x="408" y="408"/>
                </a:lnTo>
                <a:lnTo>
                  <a:pt x="432" y="386"/>
                </a:lnTo>
                <a:lnTo>
                  <a:pt x="458" y="362"/>
                </a:lnTo>
                <a:lnTo>
                  <a:pt x="484" y="342"/>
                </a:lnTo>
                <a:lnTo>
                  <a:pt x="512" y="322"/>
                </a:lnTo>
                <a:lnTo>
                  <a:pt x="542" y="304"/>
                </a:lnTo>
                <a:lnTo>
                  <a:pt x="570" y="286"/>
                </a:lnTo>
                <a:lnTo>
                  <a:pt x="602" y="272"/>
                </a:lnTo>
                <a:lnTo>
                  <a:pt x="632" y="258"/>
                </a:lnTo>
                <a:lnTo>
                  <a:pt x="664" y="244"/>
                </a:lnTo>
                <a:lnTo>
                  <a:pt x="698" y="234"/>
                </a:lnTo>
                <a:lnTo>
                  <a:pt x="730" y="224"/>
                </a:lnTo>
                <a:lnTo>
                  <a:pt x="766" y="216"/>
                </a:lnTo>
                <a:lnTo>
                  <a:pt x="800" y="210"/>
                </a:lnTo>
                <a:lnTo>
                  <a:pt x="836" y="206"/>
                </a:lnTo>
                <a:lnTo>
                  <a:pt x="872" y="202"/>
                </a:lnTo>
                <a:lnTo>
                  <a:pt x="908" y="202"/>
                </a:lnTo>
                <a:lnTo>
                  <a:pt x="944" y="202"/>
                </a:lnTo>
                <a:lnTo>
                  <a:pt x="980" y="206"/>
                </a:lnTo>
                <a:lnTo>
                  <a:pt x="1014" y="210"/>
                </a:lnTo>
                <a:lnTo>
                  <a:pt x="1050" y="216"/>
                </a:lnTo>
                <a:lnTo>
                  <a:pt x="1084" y="224"/>
                </a:lnTo>
                <a:lnTo>
                  <a:pt x="1118" y="234"/>
                </a:lnTo>
                <a:lnTo>
                  <a:pt x="1150" y="244"/>
                </a:lnTo>
                <a:lnTo>
                  <a:pt x="1182" y="258"/>
                </a:lnTo>
                <a:lnTo>
                  <a:pt x="1214" y="272"/>
                </a:lnTo>
                <a:lnTo>
                  <a:pt x="1244" y="286"/>
                </a:lnTo>
                <a:lnTo>
                  <a:pt x="1274" y="304"/>
                </a:lnTo>
                <a:lnTo>
                  <a:pt x="1302" y="322"/>
                </a:lnTo>
                <a:lnTo>
                  <a:pt x="1330" y="342"/>
                </a:lnTo>
                <a:lnTo>
                  <a:pt x="1356" y="362"/>
                </a:lnTo>
                <a:lnTo>
                  <a:pt x="1382" y="386"/>
                </a:lnTo>
                <a:lnTo>
                  <a:pt x="1406" y="408"/>
                </a:lnTo>
                <a:lnTo>
                  <a:pt x="1430" y="432"/>
                </a:lnTo>
                <a:lnTo>
                  <a:pt x="1452" y="458"/>
                </a:lnTo>
                <a:lnTo>
                  <a:pt x="1474" y="486"/>
                </a:lnTo>
                <a:lnTo>
                  <a:pt x="1492" y="512"/>
                </a:lnTo>
                <a:lnTo>
                  <a:pt x="1512" y="542"/>
                </a:lnTo>
                <a:lnTo>
                  <a:pt x="1528" y="572"/>
                </a:lnTo>
                <a:lnTo>
                  <a:pt x="1544" y="602"/>
                </a:lnTo>
                <a:lnTo>
                  <a:pt x="1558" y="632"/>
                </a:lnTo>
                <a:lnTo>
                  <a:pt x="1570" y="664"/>
                </a:lnTo>
                <a:lnTo>
                  <a:pt x="1582" y="698"/>
                </a:lnTo>
                <a:lnTo>
                  <a:pt x="1592" y="732"/>
                </a:lnTo>
                <a:lnTo>
                  <a:pt x="1598" y="766"/>
                </a:lnTo>
                <a:lnTo>
                  <a:pt x="1606" y="800"/>
                </a:lnTo>
                <a:lnTo>
                  <a:pt x="1610" y="836"/>
                </a:lnTo>
                <a:lnTo>
                  <a:pt x="1612" y="872"/>
                </a:lnTo>
                <a:lnTo>
                  <a:pt x="1614" y="908"/>
                </a:lnTo>
                <a:lnTo>
                  <a:pt x="1612" y="944"/>
                </a:lnTo>
                <a:lnTo>
                  <a:pt x="1610" y="980"/>
                </a:lnTo>
                <a:lnTo>
                  <a:pt x="1606" y="1016"/>
                </a:lnTo>
                <a:lnTo>
                  <a:pt x="1598" y="1050"/>
                </a:lnTo>
                <a:lnTo>
                  <a:pt x="1592" y="1084"/>
                </a:lnTo>
                <a:lnTo>
                  <a:pt x="1582" y="1118"/>
                </a:lnTo>
                <a:lnTo>
                  <a:pt x="1570" y="1150"/>
                </a:lnTo>
                <a:lnTo>
                  <a:pt x="1558" y="1182"/>
                </a:lnTo>
                <a:lnTo>
                  <a:pt x="1544" y="1214"/>
                </a:lnTo>
                <a:lnTo>
                  <a:pt x="1528" y="1244"/>
                </a:lnTo>
                <a:lnTo>
                  <a:pt x="1512" y="1274"/>
                </a:lnTo>
                <a:lnTo>
                  <a:pt x="1492" y="1302"/>
                </a:lnTo>
                <a:lnTo>
                  <a:pt x="1474" y="1330"/>
                </a:lnTo>
                <a:lnTo>
                  <a:pt x="1452" y="1356"/>
                </a:lnTo>
                <a:lnTo>
                  <a:pt x="1430" y="1382"/>
                </a:lnTo>
                <a:lnTo>
                  <a:pt x="1406" y="1406"/>
                </a:lnTo>
                <a:lnTo>
                  <a:pt x="1382" y="1430"/>
                </a:lnTo>
                <a:lnTo>
                  <a:pt x="1356" y="1452"/>
                </a:lnTo>
                <a:lnTo>
                  <a:pt x="1330" y="1474"/>
                </a:lnTo>
                <a:lnTo>
                  <a:pt x="1302" y="1492"/>
                </a:lnTo>
                <a:lnTo>
                  <a:pt x="1274" y="1512"/>
                </a:lnTo>
                <a:lnTo>
                  <a:pt x="1244" y="1528"/>
                </a:lnTo>
                <a:lnTo>
                  <a:pt x="1214" y="1544"/>
                </a:lnTo>
                <a:lnTo>
                  <a:pt x="1182" y="1558"/>
                </a:lnTo>
                <a:lnTo>
                  <a:pt x="1150" y="1570"/>
                </a:lnTo>
                <a:lnTo>
                  <a:pt x="1118" y="1582"/>
                </a:lnTo>
                <a:lnTo>
                  <a:pt x="1084" y="1592"/>
                </a:lnTo>
                <a:lnTo>
                  <a:pt x="1050" y="1600"/>
                </a:lnTo>
                <a:lnTo>
                  <a:pt x="1014" y="1606"/>
                </a:lnTo>
                <a:lnTo>
                  <a:pt x="980" y="1610"/>
                </a:lnTo>
                <a:lnTo>
                  <a:pt x="944" y="1612"/>
                </a:lnTo>
                <a:lnTo>
                  <a:pt x="908" y="1614"/>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08" tIns="60954" rIns="121908" bIns="60954" numCol="1" anchor="t" anchorCtr="0" compatLnSpc="1"/>
          <a:lstStyle/>
          <a:p>
            <a:endParaRPr lang="zh-CN" altLang="en-US"/>
          </a:p>
        </p:txBody>
      </p:sp>
      <p:sp>
        <p:nvSpPr>
          <p:cNvPr id="8" name="Freeform 675"/>
          <p:cNvSpPr>
            <a:spLocks noEditPoints="1"/>
          </p:cNvSpPr>
          <p:nvPr/>
        </p:nvSpPr>
        <p:spPr bwMode="auto">
          <a:xfrm rot="21275257">
            <a:off x="3190470" y="2015563"/>
            <a:ext cx="2860513" cy="2860885"/>
          </a:xfrm>
          <a:custGeom>
            <a:avLst/>
            <a:gdLst>
              <a:gd name="T0" fmla="*/ 3285144 w 2622"/>
              <a:gd name="T1" fmla="*/ 1506563 h 2622"/>
              <a:gd name="T2" fmla="*/ 3217140 w 2622"/>
              <a:gd name="T3" fmla="*/ 1216236 h 2622"/>
              <a:gd name="T4" fmla="*/ 3154366 w 2622"/>
              <a:gd name="T5" fmla="*/ 776822 h 2622"/>
              <a:gd name="T6" fmla="*/ 2898041 w 2622"/>
              <a:gd name="T7" fmla="*/ 664352 h 2622"/>
              <a:gd name="T8" fmla="*/ 2678334 w 2622"/>
              <a:gd name="T9" fmla="*/ 460339 h 2622"/>
              <a:gd name="T10" fmla="*/ 2424625 w 2622"/>
              <a:gd name="T11" fmla="*/ 300789 h 2622"/>
              <a:gd name="T12" fmla="*/ 2068908 w 2622"/>
              <a:gd name="T13" fmla="*/ 34002 h 2622"/>
              <a:gd name="T14" fmla="*/ 1807352 w 2622"/>
              <a:gd name="T15" fmla="*/ 136009 h 2622"/>
              <a:gd name="T16" fmla="*/ 1509178 w 2622"/>
              <a:gd name="T17" fmla="*/ 146471 h 2622"/>
              <a:gd name="T18" fmla="*/ 1216236 w 2622"/>
              <a:gd name="T19" fmla="*/ 211860 h 2622"/>
              <a:gd name="T20" fmla="*/ 776822 w 2622"/>
              <a:gd name="T21" fmla="*/ 277249 h 2622"/>
              <a:gd name="T22" fmla="*/ 664352 w 2622"/>
              <a:gd name="T23" fmla="*/ 530959 h 2622"/>
              <a:gd name="T24" fmla="*/ 460339 w 2622"/>
              <a:gd name="T25" fmla="*/ 750666 h 2622"/>
              <a:gd name="T26" fmla="*/ 300789 w 2622"/>
              <a:gd name="T27" fmla="*/ 1004375 h 2622"/>
              <a:gd name="T28" fmla="*/ 34002 w 2622"/>
              <a:gd name="T29" fmla="*/ 1360092 h 2622"/>
              <a:gd name="T30" fmla="*/ 136009 w 2622"/>
              <a:gd name="T31" fmla="*/ 1621648 h 2622"/>
              <a:gd name="T32" fmla="*/ 146471 w 2622"/>
              <a:gd name="T33" fmla="*/ 1922437 h 2622"/>
              <a:gd name="T34" fmla="*/ 214476 w 2622"/>
              <a:gd name="T35" fmla="*/ 2212764 h 2622"/>
              <a:gd name="T36" fmla="*/ 277249 w 2622"/>
              <a:gd name="T37" fmla="*/ 2652178 h 2622"/>
              <a:gd name="T38" fmla="*/ 533574 w 2622"/>
              <a:gd name="T39" fmla="*/ 2767263 h 2622"/>
              <a:gd name="T40" fmla="*/ 753281 w 2622"/>
              <a:gd name="T41" fmla="*/ 2971277 h 2622"/>
              <a:gd name="T42" fmla="*/ 1006991 w 2622"/>
              <a:gd name="T43" fmla="*/ 3130826 h 2622"/>
              <a:gd name="T44" fmla="*/ 1362707 w 2622"/>
              <a:gd name="T45" fmla="*/ 3394998 h 2622"/>
              <a:gd name="T46" fmla="*/ 1621648 w 2622"/>
              <a:gd name="T47" fmla="*/ 3295606 h 2622"/>
              <a:gd name="T48" fmla="*/ 1922437 w 2622"/>
              <a:gd name="T49" fmla="*/ 3285144 h 2622"/>
              <a:gd name="T50" fmla="*/ 2215380 w 2622"/>
              <a:gd name="T51" fmla="*/ 3217140 h 2622"/>
              <a:gd name="T52" fmla="*/ 2652178 w 2622"/>
              <a:gd name="T53" fmla="*/ 3154366 h 2622"/>
              <a:gd name="T54" fmla="*/ 2767263 w 2622"/>
              <a:gd name="T55" fmla="*/ 2898041 h 2622"/>
              <a:gd name="T56" fmla="*/ 2971277 w 2622"/>
              <a:gd name="T57" fmla="*/ 2678334 h 2622"/>
              <a:gd name="T58" fmla="*/ 3130826 w 2622"/>
              <a:gd name="T59" fmla="*/ 2424625 h 2622"/>
              <a:gd name="T60" fmla="*/ 3394998 w 2622"/>
              <a:gd name="T61" fmla="*/ 2068908 h 2622"/>
              <a:gd name="T62" fmla="*/ 3295606 w 2622"/>
              <a:gd name="T63" fmla="*/ 1807352 h 2622"/>
              <a:gd name="T64" fmla="*/ 1493485 w 2622"/>
              <a:gd name="T65" fmla="*/ 3149135 h 2622"/>
              <a:gd name="T66" fmla="*/ 1085458 w 2622"/>
              <a:gd name="T67" fmla="*/ 3023588 h 2622"/>
              <a:gd name="T68" fmla="*/ 740204 w 2622"/>
              <a:gd name="T69" fmla="*/ 2788188 h 2622"/>
              <a:gd name="T70" fmla="*/ 473416 w 2622"/>
              <a:gd name="T71" fmla="*/ 2466474 h 2622"/>
              <a:gd name="T72" fmla="*/ 311252 w 2622"/>
              <a:gd name="T73" fmla="*/ 2076755 h 2622"/>
              <a:gd name="T74" fmla="*/ 264172 w 2622"/>
              <a:gd name="T75" fmla="*/ 1715808 h 2622"/>
              <a:gd name="T76" fmla="*/ 329561 w 2622"/>
              <a:gd name="T77" fmla="*/ 1284240 h 2622"/>
              <a:gd name="T78" fmla="*/ 512650 w 2622"/>
              <a:gd name="T79" fmla="*/ 904984 h 2622"/>
              <a:gd name="T80" fmla="*/ 792515 w 2622"/>
              <a:gd name="T81" fmla="*/ 596348 h 2622"/>
              <a:gd name="T82" fmla="*/ 1150847 w 2622"/>
              <a:gd name="T83" fmla="*/ 379256 h 2622"/>
              <a:gd name="T84" fmla="*/ 1566721 w 2622"/>
              <a:gd name="T85" fmla="*/ 272018 h 2622"/>
              <a:gd name="T86" fmla="*/ 1935515 w 2622"/>
              <a:gd name="T87" fmla="*/ 279865 h 2622"/>
              <a:gd name="T88" fmla="*/ 2343542 w 2622"/>
              <a:gd name="T89" fmla="*/ 408027 h 2622"/>
              <a:gd name="T90" fmla="*/ 2691412 w 2622"/>
              <a:gd name="T91" fmla="*/ 640812 h 2622"/>
              <a:gd name="T92" fmla="*/ 2955584 w 2622"/>
              <a:gd name="T93" fmla="*/ 962526 h 2622"/>
              <a:gd name="T94" fmla="*/ 3120364 w 2622"/>
              <a:gd name="T95" fmla="*/ 1352245 h 2622"/>
              <a:gd name="T96" fmla="*/ 3167444 w 2622"/>
              <a:gd name="T97" fmla="*/ 1715808 h 2622"/>
              <a:gd name="T98" fmla="*/ 3102055 w 2622"/>
              <a:gd name="T99" fmla="*/ 2147375 h 2622"/>
              <a:gd name="T100" fmla="*/ 2918966 w 2622"/>
              <a:gd name="T101" fmla="*/ 2526632 h 2622"/>
              <a:gd name="T102" fmla="*/ 2639101 w 2622"/>
              <a:gd name="T103" fmla="*/ 2835268 h 2622"/>
              <a:gd name="T104" fmla="*/ 2280769 w 2622"/>
              <a:gd name="T105" fmla="*/ 3052359 h 2622"/>
              <a:gd name="T106" fmla="*/ 1864895 w 2622"/>
              <a:gd name="T107" fmla="*/ 3159597 h 262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622"/>
              <a:gd name="T163" fmla="*/ 0 h 2622"/>
              <a:gd name="T164" fmla="*/ 2622 w 2622"/>
              <a:gd name="T165" fmla="*/ 2622 h 262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622" h="2622">
                <a:moveTo>
                  <a:pt x="2622" y="1382"/>
                </a:moveTo>
                <a:lnTo>
                  <a:pt x="2622" y="1240"/>
                </a:lnTo>
                <a:lnTo>
                  <a:pt x="2520" y="1240"/>
                </a:lnTo>
                <a:lnTo>
                  <a:pt x="2516" y="1196"/>
                </a:lnTo>
                <a:lnTo>
                  <a:pt x="2512" y="1152"/>
                </a:lnTo>
                <a:lnTo>
                  <a:pt x="2506" y="1110"/>
                </a:lnTo>
                <a:lnTo>
                  <a:pt x="2498" y="1068"/>
                </a:lnTo>
                <a:lnTo>
                  <a:pt x="2596" y="1040"/>
                </a:lnTo>
                <a:lnTo>
                  <a:pt x="2560" y="904"/>
                </a:lnTo>
                <a:lnTo>
                  <a:pt x="2460" y="930"/>
                </a:lnTo>
                <a:lnTo>
                  <a:pt x="2446" y="888"/>
                </a:lnTo>
                <a:lnTo>
                  <a:pt x="2430" y="848"/>
                </a:lnTo>
                <a:lnTo>
                  <a:pt x="2412" y="808"/>
                </a:lnTo>
                <a:lnTo>
                  <a:pt x="2394" y="768"/>
                </a:lnTo>
                <a:lnTo>
                  <a:pt x="2482" y="718"/>
                </a:lnTo>
                <a:lnTo>
                  <a:pt x="2412" y="594"/>
                </a:lnTo>
                <a:lnTo>
                  <a:pt x="2322" y="646"/>
                </a:lnTo>
                <a:lnTo>
                  <a:pt x="2298" y="610"/>
                </a:lnTo>
                <a:lnTo>
                  <a:pt x="2272" y="574"/>
                </a:lnTo>
                <a:lnTo>
                  <a:pt x="2244" y="540"/>
                </a:lnTo>
                <a:lnTo>
                  <a:pt x="2216" y="508"/>
                </a:lnTo>
                <a:lnTo>
                  <a:pt x="2290" y="434"/>
                </a:lnTo>
                <a:lnTo>
                  <a:pt x="2188" y="334"/>
                </a:lnTo>
                <a:lnTo>
                  <a:pt x="2116" y="406"/>
                </a:lnTo>
                <a:lnTo>
                  <a:pt x="2082" y="378"/>
                </a:lnTo>
                <a:lnTo>
                  <a:pt x="2048" y="352"/>
                </a:lnTo>
                <a:lnTo>
                  <a:pt x="2014" y="326"/>
                </a:lnTo>
                <a:lnTo>
                  <a:pt x="1978" y="300"/>
                </a:lnTo>
                <a:lnTo>
                  <a:pt x="2028" y="212"/>
                </a:lnTo>
                <a:lnTo>
                  <a:pt x="1906" y="140"/>
                </a:lnTo>
                <a:lnTo>
                  <a:pt x="1854" y="230"/>
                </a:lnTo>
                <a:lnTo>
                  <a:pt x="1816" y="210"/>
                </a:lnTo>
                <a:lnTo>
                  <a:pt x="1776" y="194"/>
                </a:lnTo>
                <a:lnTo>
                  <a:pt x="1734" y="178"/>
                </a:lnTo>
                <a:lnTo>
                  <a:pt x="1694" y="162"/>
                </a:lnTo>
                <a:lnTo>
                  <a:pt x="1720" y="64"/>
                </a:lnTo>
                <a:lnTo>
                  <a:pt x="1582" y="26"/>
                </a:lnTo>
                <a:lnTo>
                  <a:pt x="1556" y="126"/>
                </a:lnTo>
                <a:lnTo>
                  <a:pt x="1514" y="118"/>
                </a:lnTo>
                <a:lnTo>
                  <a:pt x="1470" y="112"/>
                </a:lnTo>
                <a:lnTo>
                  <a:pt x="1426" y="106"/>
                </a:lnTo>
                <a:lnTo>
                  <a:pt x="1382" y="104"/>
                </a:lnTo>
                <a:lnTo>
                  <a:pt x="1382" y="0"/>
                </a:lnTo>
                <a:lnTo>
                  <a:pt x="1240" y="0"/>
                </a:lnTo>
                <a:lnTo>
                  <a:pt x="1240" y="104"/>
                </a:lnTo>
                <a:lnTo>
                  <a:pt x="1196" y="106"/>
                </a:lnTo>
                <a:lnTo>
                  <a:pt x="1154" y="112"/>
                </a:lnTo>
                <a:lnTo>
                  <a:pt x="1110" y="118"/>
                </a:lnTo>
                <a:lnTo>
                  <a:pt x="1068" y="126"/>
                </a:lnTo>
                <a:lnTo>
                  <a:pt x="1042" y="26"/>
                </a:lnTo>
                <a:lnTo>
                  <a:pt x="904" y="64"/>
                </a:lnTo>
                <a:lnTo>
                  <a:pt x="930" y="162"/>
                </a:lnTo>
                <a:lnTo>
                  <a:pt x="890" y="178"/>
                </a:lnTo>
                <a:lnTo>
                  <a:pt x="848" y="194"/>
                </a:lnTo>
                <a:lnTo>
                  <a:pt x="808" y="210"/>
                </a:lnTo>
                <a:lnTo>
                  <a:pt x="770" y="230"/>
                </a:lnTo>
                <a:lnTo>
                  <a:pt x="718" y="140"/>
                </a:lnTo>
                <a:lnTo>
                  <a:pt x="594" y="212"/>
                </a:lnTo>
                <a:lnTo>
                  <a:pt x="646" y="300"/>
                </a:lnTo>
                <a:lnTo>
                  <a:pt x="610" y="326"/>
                </a:lnTo>
                <a:lnTo>
                  <a:pt x="576" y="352"/>
                </a:lnTo>
                <a:lnTo>
                  <a:pt x="542" y="378"/>
                </a:lnTo>
                <a:lnTo>
                  <a:pt x="508" y="406"/>
                </a:lnTo>
                <a:lnTo>
                  <a:pt x="436" y="334"/>
                </a:lnTo>
                <a:lnTo>
                  <a:pt x="334" y="434"/>
                </a:lnTo>
                <a:lnTo>
                  <a:pt x="408" y="508"/>
                </a:lnTo>
                <a:lnTo>
                  <a:pt x="378" y="540"/>
                </a:lnTo>
                <a:lnTo>
                  <a:pt x="352" y="574"/>
                </a:lnTo>
                <a:lnTo>
                  <a:pt x="326" y="610"/>
                </a:lnTo>
                <a:lnTo>
                  <a:pt x="302" y="646"/>
                </a:lnTo>
                <a:lnTo>
                  <a:pt x="212" y="594"/>
                </a:lnTo>
                <a:lnTo>
                  <a:pt x="140" y="718"/>
                </a:lnTo>
                <a:lnTo>
                  <a:pt x="230" y="768"/>
                </a:lnTo>
                <a:lnTo>
                  <a:pt x="212" y="808"/>
                </a:lnTo>
                <a:lnTo>
                  <a:pt x="194" y="848"/>
                </a:lnTo>
                <a:lnTo>
                  <a:pt x="178" y="888"/>
                </a:lnTo>
                <a:lnTo>
                  <a:pt x="164" y="930"/>
                </a:lnTo>
                <a:lnTo>
                  <a:pt x="64" y="904"/>
                </a:lnTo>
                <a:lnTo>
                  <a:pt x="26" y="1040"/>
                </a:lnTo>
                <a:lnTo>
                  <a:pt x="126" y="1068"/>
                </a:lnTo>
                <a:lnTo>
                  <a:pt x="118" y="1110"/>
                </a:lnTo>
                <a:lnTo>
                  <a:pt x="112" y="1152"/>
                </a:lnTo>
                <a:lnTo>
                  <a:pt x="108" y="1196"/>
                </a:lnTo>
                <a:lnTo>
                  <a:pt x="104" y="1240"/>
                </a:lnTo>
                <a:lnTo>
                  <a:pt x="0" y="1240"/>
                </a:lnTo>
                <a:lnTo>
                  <a:pt x="0" y="1382"/>
                </a:lnTo>
                <a:lnTo>
                  <a:pt x="104" y="1382"/>
                </a:lnTo>
                <a:lnTo>
                  <a:pt x="108" y="1426"/>
                </a:lnTo>
                <a:lnTo>
                  <a:pt x="112" y="1470"/>
                </a:lnTo>
                <a:lnTo>
                  <a:pt x="118" y="1512"/>
                </a:lnTo>
                <a:lnTo>
                  <a:pt x="126" y="1556"/>
                </a:lnTo>
                <a:lnTo>
                  <a:pt x="26" y="1582"/>
                </a:lnTo>
                <a:lnTo>
                  <a:pt x="64" y="1720"/>
                </a:lnTo>
                <a:lnTo>
                  <a:pt x="164" y="1692"/>
                </a:lnTo>
                <a:lnTo>
                  <a:pt x="178" y="1734"/>
                </a:lnTo>
                <a:lnTo>
                  <a:pt x="194" y="1774"/>
                </a:lnTo>
                <a:lnTo>
                  <a:pt x="212" y="1814"/>
                </a:lnTo>
                <a:lnTo>
                  <a:pt x="230" y="1854"/>
                </a:lnTo>
                <a:lnTo>
                  <a:pt x="140" y="1906"/>
                </a:lnTo>
                <a:lnTo>
                  <a:pt x="212" y="2028"/>
                </a:lnTo>
                <a:lnTo>
                  <a:pt x="302" y="1978"/>
                </a:lnTo>
                <a:lnTo>
                  <a:pt x="326" y="2014"/>
                </a:lnTo>
                <a:lnTo>
                  <a:pt x="352" y="2048"/>
                </a:lnTo>
                <a:lnTo>
                  <a:pt x="378" y="2082"/>
                </a:lnTo>
                <a:lnTo>
                  <a:pt x="408" y="2116"/>
                </a:lnTo>
                <a:lnTo>
                  <a:pt x="334" y="2188"/>
                </a:lnTo>
                <a:lnTo>
                  <a:pt x="436" y="2288"/>
                </a:lnTo>
                <a:lnTo>
                  <a:pt x="508" y="2216"/>
                </a:lnTo>
                <a:lnTo>
                  <a:pt x="542" y="2244"/>
                </a:lnTo>
                <a:lnTo>
                  <a:pt x="576" y="2272"/>
                </a:lnTo>
                <a:lnTo>
                  <a:pt x="610" y="2298"/>
                </a:lnTo>
                <a:lnTo>
                  <a:pt x="646" y="2322"/>
                </a:lnTo>
                <a:lnTo>
                  <a:pt x="594" y="2412"/>
                </a:lnTo>
                <a:lnTo>
                  <a:pt x="718" y="2482"/>
                </a:lnTo>
                <a:lnTo>
                  <a:pt x="770" y="2394"/>
                </a:lnTo>
                <a:lnTo>
                  <a:pt x="808" y="2412"/>
                </a:lnTo>
                <a:lnTo>
                  <a:pt x="848" y="2430"/>
                </a:lnTo>
                <a:lnTo>
                  <a:pt x="890" y="2446"/>
                </a:lnTo>
                <a:lnTo>
                  <a:pt x="930" y="2460"/>
                </a:lnTo>
                <a:lnTo>
                  <a:pt x="904" y="2560"/>
                </a:lnTo>
                <a:lnTo>
                  <a:pt x="1042" y="2596"/>
                </a:lnTo>
                <a:lnTo>
                  <a:pt x="1068" y="2498"/>
                </a:lnTo>
                <a:lnTo>
                  <a:pt x="1110" y="2504"/>
                </a:lnTo>
                <a:lnTo>
                  <a:pt x="1154" y="2512"/>
                </a:lnTo>
                <a:lnTo>
                  <a:pt x="1196" y="2516"/>
                </a:lnTo>
                <a:lnTo>
                  <a:pt x="1240" y="2520"/>
                </a:lnTo>
                <a:lnTo>
                  <a:pt x="1240" y="2622"/>
                </a:lnTo>
                <a:lnTo>
                  <a:pt x="1382" y="2622"/>
                </a:lnTo>
                <a:lnTo>
                  <a:pt x="1382" y="2520"/>
                </a:lnTo>
                <a:lnTo>
                  <a:pt x="1426" y="2516"/>
                </a:lnTo>
                <a:lnTo>
                  <a:pt x="1470" y="2512"/>
                </a:lnTo>
                <a:lnTo>
                  <a:pt x="1514" y="2504"/>
                </a:lnTo>
                <a:lnTo>
                  <a:pt x="1556" y="2498"/>
                </a:lnTo>
                <a:lnTo>
                  <a:pt x="1582" y="2596"/>
                </a:lnTo>
                <a:lnTo>
                  <a:pt x="1720" y="2560"/>
                </a:lnTo>
                <a:lnTo>
                  <a:pt x="1694" y="2460"/>
                </a:lnTo>
                <a:lnTo>
                  <a:pt x="1734" y="2446"/>
                </a:lnTo>
                <a:lnTo>
                  <a:pt x="1776" y="2430"/>
                </a:lnTo>
                <a:lnTo>
                  <a:pt x="1816" y="2412"/>
                </a:lnTo>
                <a:lnTo>
                  <a:pt x="1854" y="2394"/>
                </a:lnTo>
                <a:lnTo>
                  <a:pt x="1906" y="2482"/>
                </a:lnTo>
                <a:lnTo>
                  <a:pt x="2028" y="2412"/>
                </a:lnTo>
                <a:lnTo>
                  <a:pt x="1978" y="2322"/>
                </a:lnTo>
                <a:lnTo>
                  <a:pt x="2014" y="2298"/>
                </a:lnTo>
                <a:lnTo>
                  <a:pt x="2048" y="2272"/>
                </a:lnTo>
                <a:lnTo>
                  <a:pt x="2082" y="2244"/>
                </a:lnTo>
                <a:lnTo>
                  <a:pt x="2116" y="2216"/>
                </a:lnTo>
                <a:lnTo>
                  <a:pt x="2188" y="2288"/>
                </a:lnTo>
                <a:lnTo>
                  <a:pt x="2290" y="2188"/>
                </a:lnTo>
                <a:lnTo>
                  <a:pt x="2216" y="2116"/>
                </a:lnTo>
                <a:lnTo>
                  <a:pt x="2244" y="2082"/>
                </a:lnTo>
                <a:lnTo>
                  <a:pt x="2272" y="2048"/>
                </a:lnTo>
                <a:lnTo>
                  <a:pt x="2298" y="2014"/>
                </a:lnTo>
                <a:lnTo>
                  <a:pt x="2322" y="1978"/>
                </a:lnTo>
                <a:lnTo>
                  <a:pt x="2412" y="2028"/>
                </a:lnTo>
                <a:lnTo>
                  <a:pt x="2482" y="1906"/>
                </a:lnTo>
                <a:lnTo>
                  <a:pt x="2394" y="1854"/>
                </a:lnTo>
                <a:lnTo>
                  <a:pt x="2412" y="1814"/>
                </a:lnTo>
                <a:lnTo>
                  <a:pt x="2430" y="1774"/>
                </a:lnTo>
                <a:lnTo>
                  <a:pt x="2446" y="1734"/>
                </a:lnTo>
                <a:lnTo>
                  <a:pt x="2460" y="1692"/>
                </a:lnTo>
                <a:lnTo>
                  <a:pt x="2560" y="1720"/>
                </a:lnTo>
                <a:lnTo>
                  <a:pt x="2596" y="1582"/>
                </a:lnTo>
                <a:lnTo>
                  <a:pt x="2498" y="1556"/>
                </a:lnTo>
                <a:lnTo>
                  <a:pt x="2506" y="1512"/>
                </a:lnTo>
                <a:lnTo>
                  <a:pt x="2512" y="1470"/>
                </a:lnTo>
                <a:lnTo>
                  <a:pt x="2516" y="1426"/>
                </a:lnTo>
                <a:lnTo>
                  <a:pt x="2520" y="1382"/>
                </a:lnTo>
                <a:lnTo>
                  <a:pt x="2622" y="1382"/>
                </a:lnTo>
                <a:close/>
                <a:moveTo>
                  <a:pt x="1312" y="2420"/>
                </a:moveTo>
                <a:lnTo>
                  <a:pt x="1312" y="2420"/>
                </a:lnTo>
                <a:lnTo>
                  <a:pt x="1254" y="2420"/>
                </a:lnTo>
                <a:lnTo>
                  <a:pt x="1198" y="2416"/>
                </a:lnTo>
                <a:lnTo>
                  <a:pt x="1142" y="2408"/>
                </a:lnTo>
                <a:lnTo>
                  <a:pt x="1088" y="2398"/>
                </a:lnTo>
                <a:lnTo>
                  <a:pt x="1034" y="2386"/>
                </a:lnTo>
                <a:lnTo>
                  <a:pt x="982" y="2370"/>
                </a:lnTo>
                <a:lnTo>
                  <a:pt x="930" y="2354"/>
                </a:lnTo>
                <a:lnTo>
                  <a:pt x="880" y="2334"/>
                </a:lnTo>
                <a:lnTo>
                  <a:pt x="830" y="2312"/>
                </a:lnTo>
                <a:lnTo>
                  <a:pt x="782" y="2286"/>
                </a:lnTo>
                <a:lnTo>
                  <a:pt x="736" y="2260"/>
                </a:lnTo>
                <a:lnTo>
                  <a:pt x="692" y="2232"/>
                </a:lnTo>
                <a:lnTo>
                  <a:pt x="648" y="2200"/>
                </a:lnTo>
                <a:lnTo>
                  <a:pt x="606" y="2168"/>
                </a:lnTo>
                <a:lnTo>
                  <a:pt x="566" y="2132"/>
                </a:lnTo>
                <a:lnTo>
                  <a:pt x="528" y="2096"/>
                </a:lnTo>
                <a:lnTo>
                  <a:pt x="490" y="2058"/>
                </a:lnTo>
                <a:lnTo>
                  <a:pt x="456" y="2018"/>
                </a:lnTo>
                <a:lnTo>
                  <a:pt x="422" y="1976"/>
                </a:lnTo>
                <a:lnTo>
                  <a:pt x="392" y="1932"/>
                </a:lnTo>
                <a:lnTo>
                  <a:pt x="362" y="1886"/>
                </a:lnTo>
                <a:lnTo>
                  <a:pt x="336" y="1840"/>
                </a:lnTo>
                <a:lnTo>
                  <a:pt x="312" y="1792"/>
                </a:lnTo>
                <a:lnTo>
                  <a:pt x="290" y="1744"/>
                </a:lnTo>
                <a:lnTo>
                  <a:pt x="270" y="1692"/>
                </a:lnTo>
                <a:lnTo>
                  <a:pt x="252" y="1642"/>
                </a:lnTo>
                <a:lnTo>
                  <a:pt x="238" y="1588"/>
                </a:lnTo>
                <a:lnTo>
                  <a:pt x="224" y="1534"/>
                </a:lnTo>
                <a:lnTo>
                  <a:pt x="216" y="1480"/>
                </a:lnTo>
                <a:lnTo>
                  <a:pt x="208" y="1424"/>
                </a:lnTo>
                <a:lnTo>
                  <a:pt x="204" y="1368"/>
                </a:lnTo>
                <a:lnTo>
                  <a:pt x="202" y="1312"/>
                </a:lnTo>
                <a:lnTo>
                  <a:pt x="204" y="1254"/>
                </a:lnTo>
                <a:lnTo>
                  <a:pt x="208" y="1198"/>
                </a:lnTo>
                <a:lnTo>
                  <a:pt x="216" y="1142"/>
                </a:lnTo>
                <a:lnTo>
                  <a:pt x="224" y="1088"/>
                </a:lnTo>
                <a:lnTo>
                  <a:pt x="238" y="1034"/>
                </a:lnTo>
                <a:lnTo>
                  <a:pt x="252" y="982"/>
                </a:lnTo>
                <a:lnTo>
                  <a:pt x="270" y="930"/>
                </a:lnTo>
                <a:lnTo>
                  <a:pt x="290" y="880"/>
                </a:lnTo>
                <a:lnTo>
                  <a:pt x="312" y="830"/>
                </a:lnTo>
                <a:lnTo>
                  <a:pt x="336" y="782"/>
                </a:lnTo>
                <a:lnTo>
                  <a:pt x="362" y="736"/>
                </a:lnTo>
                <a:lnTo>
                  <a:pt x="392" y="692"/>
                </a:lnTo>
                <a:lnTo>
                  <a:pt x="422" y="648"/>
                </a:lnTo>
                <a:lnTo>
                  <a:pt x="456" y="606"/>
                </a:lnTo>
                <a:lnTo>
                  <a:pt x="490" y="566"/>
                </a:lnTo>
                <a:lnTo>
                  <a:pt x="528" y="526"/>
                </a:lnTo>
                <a:lnTo>
                  <a:pt x="566" y="490"/>
                </a:lnTo>
                <a:lnTo>
                  <a:pt x="606" y="456"/>
                </a:lnTo>
                <a:lnTo>
                  <a:pt x="648" y="422"/>
                </a:lnTo>
                <a:lnTo>
                  <a:pt x="692" y="392"/>
                </a:lnTo>
                <a:lnTo>
                  <a:pt x="736" y="362"/>
                </a:lnTo>
                <a:lnTo>
                  <a:pt x="782" y="336"/>
                </a:lnTo>
                <a:lnTo>
                  <a:pt x="830" y="312"/>
                </a:lnTo>
                <a:lnTo>
                  <a:pt x="880" y="290"/>
                </a:lnTo>
                <a:lnTo>
                  <a:pt x="930" y="270"/>
                </a:lnTo>
                <a:lnTo>
                  <a:pt x="982" y="252"/>
                </a:lnTo>
                <a:lnTo>
                  <a:pt x="1034" y="236"/>
                </a:lnTo>
                <a:lnTo>
                  <a:pt x="1088" y="224"/>
                </a:lnTo>
                <a:lnTo>
                  <a:pt x="1142" y="214"/>
                </a:lnTo>
                <a:lnTo>
                  <a:pt x="1198" y="208"/>
                </a:lnTo>
                <a:lnTo>
                  <a:pt x="1254" y="204"/>
                </a:lnTo>
                <a:lnTo>
                  <a:pt x="1312" y="202"/>
                </a:lnTo>
                <a:lnTo>
                  <a:pt x="1368" y="204"/>
                </a:lnTo>
                <a:lnTo>
                  <a:pt x="1426" y="208"/>
                </a:lnTo>
                <a:lnTo>
                  <a:pt x="1480" y="214"/>
                </a:lnTo>
                <a:lnTo>
                  <a:pt x="1536" y="224"/>
                </a:lnTo>
                <a:lnTo>
                  <a:pt x="1588" y="236"/>
                </a:lnTo>
                <a:lnTo>
                  <a:pt x="1642" y="252"/>
                </a:lnTo>
                <a:lnTo>
                  <a:pt x="1694" y="270"/>
                </a:lnTo>
                <a:lnTo>
                  <a:pt x="1744" y="290"/>
                </a:lnTo>
                <a:lnTo>
                  <a:pt x="1792" y="312"/>
                </a:lnTo>
                <a:lnTo>
                  <a:pt x="1840" y="336"/>
                </a:lnTo>
                <a:lnTo>
                  <a:pt x="1886" y="362"/>
                </a:lnTo>
                <a:lnTo>
                  <a:pt x="1932" y="392"/>
                </a:lnTo>
                <a:lnTo>
                  <a:pt x="1976" y="422"/>
                </a:lnTo>
                <a:lnTo>
                  <a:pt x="2018" y="456"/>
                </a:lnTo>
                <a:lnTo>
                  <a:pt x="2058" y="490"/>
                </a:lnTo>
                <a:lnTo>
                  <a:pt x="2096" y="526"/>
                </a:lnTo>
                <a:lnTo>
                  <a:pt x="2132" y="566"/>
                </a:lnTo>
                <a:lnTo>
                  <a:pt x="2168" y="606"/>
                </a:lnTo>
                <a:lnTo>
                  <a:pt x="2200" y="648"/>
                </a:lnTo>
                <a:lnTo>
                  <a:pt x="2232" y="692"/>
                </a:lnTo>
                <a:lnTo>
                  <a:pt x="2260" y="736"/>
                </a:lnTo>
                <a:lnTo>
                  <a:pt x="2288" y="782"/>
                </a:lnTo>
                <a:lnTo>
                  <a:pt x="2312" y="830"/>
                </a:lnTo>
                <a:lnTo>
                  <a:pt x="2334" y="880"/>
                </a:lnTo>
                <a:lnTo>
                  <a:pt x="2354" y="930"/>
                </a:lnTo>
                <a:lnTo>
                  <a:pt x="2372" y="982"/>
                </a:lnTo>
                <a:lnTo>
                  <a:pt x="2386" y="1034"/>
                </a:lnTo>
                <a:lnTo>
                  <a:pt x="2398" y="1088"/>
                </a:lnTo>
                <a:lnTo>
                  <a:pt x="2408" y="1142"/>
                </a:lnTo>
                <a:lnTo>
                  <a:pt x="2416" y="1198"/>
                </a:lnTo>
                <a:lnTo>
                  <a:pt x="2420" y="1254"/>
                </a:lnTo>
                <a:lnTo>
                  <a:pt x="2422" y="1312"/>
                </a:lnTo>
                <a:lnTo>
                  <a:pt x="2420" y="1368"/>
                </a:lnTo>
                <a:lnTo>
                  <a:pt x="2416" y="1424"/>
                </a:lnTo>
                <a:lnTo>
                  <a:pt x="2408" y="1480"/>
                </a:lnTo>
                <a:lnTo>
                  <a:pt x="2398" y="1534"/>
                </a:lnTo>
                <a:lnTo>
                  <a:pt x="2386" y="1588"/>
                </a:lnTo>
                <a:lnTo>
                  <a:pt x="2372" y="1642"/>
                </a:lnTo>
                <a:lnTo>
                  <a:pt x="2354" y="1692"/>
                </a:lnTo>
                <a:lnTo>
                  <a:pt x="2334" y="1744"/>
                </a:lnTo>
                <a:lnTo>
                  <a:pt x="2312" y="1792"/>
                </a:lnTo>
                <a:lnTo>
                  <a:pt x="2288" y="1840"/>
                </a:lnTo>
                <a:lnTo>
                  <a:pt x="2260" y="1886"/>
                </a:lnTo>
                <a:lnTo>
                  <a:pt x="2232" y="1932"/>
                </a:lnTo>
                <a:lnTo>
                  <a:pt x="2200" y="1976"/>
                </a:lnTo>
                <a:lnTo>
                  <a:pt x="2168" y="2018"/>
                </a:lnTo>
                <a:lnTo>
                  <a:pt x="2132" y="2058"/>
                </a:lnTo>
                <a:lnTo>
                  <a:pt x="2096" y="2096"/>
                </a:lnTo>
                <a:lnTo>
                  <a:pt x="2058" y="2132"/>
                </a:lnTo>
                <a:lnTo>
                  <a:pt x="2018" y="2168"/>
                </a:lnTo>
                <a:lnTo>
                  <a:pt x="1976" y="2200"/>
                </a:lnTo>
                <a:lnTo>
                  <a:pt x="1932" y="2232"/>
                </a:lnTo>
                <a:lnTo>
                  <a:pt x="1886" y="2260"/>
                </a:lnTo>
                <a:lnTo>
                  <a:pt x="1840" y="2286"/>
                </a:lnTo>
                <a:lnTo>
                  <a:pt x="1792" y="2312"/>
                </a:lnTo>
                <a:lnTo>
                  <a:pt x="1744" y="2334"/>
                </a:lnTo>
                <a:lnTo>
                  <a:pt x="1694" y="2354"/>
                </a:lnTo>
                <a:lnTo>
                  <a:pt x="1642" y="2370"/>
                </a:lnTo>
                <a:lnTo>
                  <a:pt x="1588" y="2386"/>
                </a:lnTo>
                <a:lnTo>
                  <a:pt x="1536" y="2398"/>
                </a:lnTo>
                <a:lnTo>
                  <a:pt x="1480" y="2408"/>
                </a:lnTo>
                <a:lnTo>
                  <a:pt x="1426" y="2416"/>
                </a:lnTo>
                <a:lnTo>
                  <a:pt x="1368" y="2420"/>
                </a:lnTo>
                <a:lnTo>
                  <a:pt x="1312" y="2420"/>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08" tIns="60954" rIns="121908" bIns="60954" numCol="1" anchor="t" anchorCtr="0" compatLnSpc="1"/>
          <a:lstStyle/>
          <a:p>
            <a:endParaRPr lang="zh-CN" altLang="en-US"/>
          </a:p>
        </p:txBody>
      </p:sp>
      <p:sp>
        <p:nvSpPr>
          <p:cNvPr id="11" name="Freeform 679"/>
          <p:cNvSpPr>
            <a:spLocks noEditPoints="1"/>
          </p:cNvSpPr>
          <p:nvPr/>
        </p:nvSpPr>
        <p:spPr bwMode="auto">
          <a:xfrm rot="21275257">
            <a:off x="7251071" y="3802619"/>
            <a:ext cx="1730352" cy="1731769"/>
          </a:xfrm>
          <a:custGeom>
            <a:avLst/>
            <a:gdLst>
              <a:gd name="T0" fmla="*/ 2163936 w 1816"/>
              <a:gd name="T1" fmla="*/ 1005286 h 1816"/>
              <a:gd name="T2" fmla="*/ 2179157 w 1816"/>
              <a:gd name="T3" fmla="*/ 627035 h 1816"/>
              <a:gd name="T4" fmla="*/ 1968598 w 1816"/>
              <a:gd name="T5" fmla="*/ 538183 h 1816"/>
              <a:gd name="T6" fmla="*/ 1808777 w 1816"/>
              <a:gd name="T7" fmla="*/ 368097 h 1816"/>
              <a:gd name="T8" fmla="*/ 1674323 w 1816"/>
              <a:gd name="T9" fmla="*/ 121853 h 1816"/>
              <a:gd name="T10" fmla="*/ 1352143 w 1816"/>
              <a:gd name="T11" fmla="*/ 147239 h 1816"/>
              <a:gd name="T12" fmla="*/ 1060405 w 1816"/>
              <a:gd name="T13" fmla="*/ 132007 h 1816"/>
              <a:gd name="T14" fmla="*/ 844772 w 1816"/>
              <a:gd name="T15" fmla="*/ 175163 h 1816"/>
              <a:gd name="T16" fmla="*/ 629140 w 1816"/>
              <a:gd name="T17" fmla="*/ 271630 h 1816"/>
              <a:gd name="T18" fmla="*/ 273980 w 1816"/>
              <a:gd name="T19" fmla="*/ 401099 h 1816"/>
              <a:gd name="T20" fmla="*/ 271443 w 1816"/>
              <a:gd name="T21" fmla="*/ 629573 h 1816"/>
              <a:gd name="T22" fmla="*/ 175043 w 1816"/>
              <a:gd name="T23" fmla="*/ 845354 h 1816"/>
              <a:gd name="T24" fmla="*/ 0 w 1816"/>
              <a:gd name="T25" fmla="*/ 1061135 h 1816"/>
              <a:gd name="T26" fmla="*/ 147138 w 1816"/>
              <a:gd name="T27" fmla="*/ 1353075 h 1816"/>
              <a:gd name="T28" fmla="*/ 243538 w 1816"/>
              <a:gd name="T29" fmla="*/ 1624705 h 1816"/>
              <a:gd name="T30" fmla="*/ 365307 w 1816"/>
              <a:gd name="T31" fmla="*/ 1810023 h 1816"/>
              <a:gd name="T32" fmla="*/ 537813 w 1816"/>
              <a:gd name="T33" fmla="*/ 1972493 h 1816"/>
              <a:gd name="T34" fmla="*/ 794035 w 1816"/>
              <a:gd name="T35" fmla="*/ 2251739 h 1816"/>
              <a:gd name="T36" fmla="*/ 1004594 w 1816"/>
              <a:gd name="T37" fmla="*/ 2165427 h 1816"/>
              <a:gd name="T38" fmla="*/ 1240521 w 1816"/>
              <a:gd name="T39" fmla="*/ 2173043 h 1816"/>
              <a:gd name="T40" fmla="*/ 1506891 w 1816"/>
              <a:gd name="T41" fmla="*/ 2251739 h 1816"/>
              <a:gd name="T42" fmla="*/ 1719987 w 1816"/>
              <a:gd name="T43" fmla="*/ 2002956 h 1816"/>
              <a:gd name="T44" fmla="*/ 1935619 w 1816"/>
              <a:gd name="T45" fmla="*/ 1810023 h 1816"/>
              <a:gd name="T46" fmla="*/ 2057388 w 1816"/>
              <a:gd name="T47" fmla="*/ 1624705 h 1816"/>
              <a:gd name="T48" fmla="*/ 2141104 w 1816"/>
              <a:gd name="T49" fmla="*/ 1406385 h 1816"/>
              <a:gd name="T50" fmla="*/ 1151732 w 1816"/>
              <a:gd name="T51" fmla="*/ 2048651 h 1816"/>
              <a:gd name="T52" fmla="*/ 971615 w 1816"/>
              <a:gd name="T53" fmla="*/ 2030881 h 1816"/>
              <a:gd name="T54" fmla="*/ 763593 w 1816"/>
              <a:gd name="T55" fmla="*/ 1959800 h 1816"/>
              <a:gd name="T56" fmla="*/ 580939 w 1816"/>
              <a:gd name="T57" fmla="*/ 1843025 h 1816"/>
              <a:gd name="T58" fmla="*/ 433802 w 1816"/>
              <a:gd name="T59" fmla="*/ 1688170 h 1816"/>
              <a:gd name="T60" fmla="*/ 324717 w 1816"/>
              <a:gd name="T61" fmla="*/ 1500313 h 1816"/>
              <a:gd name="T62" fmla="*/ 266370 w 1816"/>
              <a:gd name="T63" fmla="*/ 1289609 h 1816"/>
              <a:gd name="T64" fmla="*/ 256222 w 1816"/>
              <a:gd name="T65" fmla="*/ 1106830 h 1816"/>
              <a:gd name="T66" fmla="*/ 296812 w 1816"/>
              <a:gd name="T67" fmla="*/ 885972 h 1816"/>
              <a:gd name="T68" fmla="*/ 385602 w 1816"/>
              <a:gd name="T69" fmla="*/ 687961 h 1816"/>
              <a:gd name="T70" fmla="*/ 517518 w 1816"/>
              <a:gd name="T71" fmla="*/ 517875 h 1816"/>
              <a:gd name="T72" fmla="*/ 687487 w 1816"/>
              <a:gd name="T73" fmla="*/ 385867 h 1816"/>
              <a:gd name="T74" fmla="*/ 885362 w 1816"/>
              <a:gd name="T75" fmla="*/ 297016 h 1816"/>
              <a:gd name="T76" fmla="*/ 1106068 w 1816"/>
              <a:gd name="T77" fmla="*/ 256399 h 1816"/>
              <a:gd name="T78" fmla="*/ 1286185 w 1816"/>
              <a:gd name="T79" fmla="*/ 266553 h 1816"/>
              <a:gd name="T80" fmla="*/ 1499280 w 1816"/>
              <a:gd name="T81" fmla="*/ 327480 h 1816"/>
              <a:gd name="T82" fmla="*/ 1687008 w 1816"/>
              <a:gd name="T83" fmla="*/ 434101 h 1816"/>
              <a:gd name="T84" fmla="*/ 1841756 w 1816"/>
              <a:gd name="T85" fmla="*/ 581340 h 1816"/>
              <a:gd name="T86" fmla="*/ 1958451 w 1816"/>
              <a:gd name="T87" fmla="*/ 764119 h 1816"/>
              <a:gd name="T88" fmla="*/ 2026946 w 1816"/>
              <a:gd name="T89" fmla="*/ 972284 h 1816"/>
              <a:gd name="T90" fmla="*/ 2047241 w 1816"/>
              <a:gd name="T91" fmla="*/ 1152525 h 1816"/>
              <a:gd name="T92" fmla="*/ 2019335 w 1816"/>
              <a:gd name="T93" fmla="*/ 1375922 h 1816"/>
              <a:gd name="T94" fmla="*/ 1938156 w 1816"/>
              <a:gd name="T95" fmla="*/ 1579010 h 1816"/>
              <a:gd name="T96" fmla="*/ 1813850 w 1816"/>
              <a:gd name="T97" fmla="*/ 1754174 h 1816"/>
              <a:gd name="T98" fmla="*/ 1651492 w 1816"/>
              <a:gd name="T99" fmla="*/ 1893797 h 1816"/>
              <a:gd name="T100" fmla="*/ 1458691 w 1816"/>
              <a:gd name="T101" fmla="*/ 1992802 h 1816"/>
              <a:gd name="T102" fmla="*/ 1243058 w 1816"/>
              <a:gd name="T103" fmla="*/ 2043574 h 18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16"/>
              <a:gd name="T157" fmla="*/ 0 h 1816"/>
              <a:gd name="T158" fmla="*/ 1816 w 1816"/>
              <a:gd name="T159" fmla="*/ 1816 h 18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16" h="1816">
                <a:moveTo>
                  <a:pt x="1816" y="978"/>
                </a:moveTo>
                <a:lnTo>
                  <a:pt x="1816" y="836"/>
                </a:lnTo>
                <a:lnTo>
                  <a:pt x="1710" y="836"/>
                </a:lnTo>
                <a:lnTo>
                  <a:pt x="1706" y="792"/>
                </a:lnTo>
                <a:lnTo>
                  <a:pt x="1698" y="750"/>
                </a:lnTo>
                <a:lnTo>
                  <a:pt x="1688" y="708"/>
                </a:lnTo>
                <a:lnTo>
                  <a:pt x="1678" y="666"/>
                </a:lnTo>
                <a:lnTo>
                  <a:pt x="1774" y="626"/>
                </a:lnTo>
                <a:lnTo>
                  <a:pt x="1718" y="494"/>
                </a:lnTo>
                <a:lnTo>
                  <a:pt x="1622" y="534"/>
                </a:lnTo>
                <a:lnTo>
                  <a:pt x="1602" y="496"/>
                </a:lnTo>
                <a:lnTo>
                  <a:pt x="1578" y="460"/>
                </a:lnTo>
                <a:lnTo>
                  <a:pt x="1552" y="424"/>
                </a:lnTo>
                <a:lnTo>
                  <a:pt x="1526" y="390"/>
                </a:lnTo>
                <a:lnTo>
                  <a:pt x="1600" y="316"/>
                </a:lnTo>
                <a:lnTo>
                  <a:pt x="1498" y="216"/>
                </a:lnTo>
                <a:lnTo>
                  <a:pt x="1426" y="290"/>
                </a:lnTo>
                <a:lnTo>
                  <a:pt x="1392" y="262"/>
                </a:lnTo>
                <a:lnTo>
                  <a:pt x="1356" y="236"/>
                </a:lnTo>
                <a:lnTo>
                  <a:pt x="1318" y="214"/>
                </a:lnTo>
                <a:lnTo>
                  <a:pt x="1280" y="192"/>
                </a:lnTo>
                <a:lnTo>
                  <a:pt x="1320" y="96"/>
                </a:lnTo>
                <a:lnTo>
                  <a:pt x="1188" y="42"/>
                </a:lnTo>
                <a:lnTo>
                  <a:pt x="1150" y="138"/>
                </a:lnTo>
                <a:lnTo>
                  <a:pt x="1108" y="126"/>
                </a:lnTo>
                <a:lnTo>
                  <a:pt x="1066" y="116"/>
                </a:lnTo>
                <a:lnTo>
                  <a:pt x="1022" y="110"/>
                </a:lnTo>
                <a:lnTo>
                  <a:pt x="978" y="104"/>
                </a:lnTo>
                <a:lnTo>
                  <a:pt x="978" y="0"/>
                </a:lnTo>
                <a:lnTo>
                  <a:pt x="836" y="0"/>
                </a:lnTo>
                <a:lnTo>
                  <a:pt x="836" y="104"/>
                </a:lnTo>
                <a:lnTo>
                  <a:pt x="792" y="110"/>
                </a:lnTo>
                <a:lnTo>
                  <a:pt x="750" y="116"/>
                </a:lnTo>
                <a:lnTo>
                  <a:pt x="706" y="126"/>
                </a:lnTo>
                <a:lnTo>
                  <a:pt x="666" y="138"/>
                </a:lnTo>
                <a:lnTo>
                  <a:pt x="626" y="42"/>
                </a:lnTo>
                <a:lnTo>
                  <a:pt x="494" y="96"/>
                </a:lnTo>
                <a:lnTo>
                  <a:pt x="534" y="192"/>
                </a:lnTo>
                <a:lnTo>
                  <a:pt x="496" y="214"/>
                </a:lnTo>
                <a:lnTo>
                  <a:pt x="460" y="236"/>
                </a:lnTo>
                <a:lnTo>
                  <a:pt x="424" y="262"/>
                </a:lnTo>
                <a:lnTo>
                  <a:pt x="390" y="290"/>
                </a:lnTo>
                <a:lnTo>
                  <a:pt x="316" y="216"/>
                </a:lnTo>
                <a:lnTo>
                  <a:pt x="216" y="316"/>
                </a:lnTo>
                <a:lnTo>
                  <a:pt x="288" y="390"/>
                </a:lnTo>
                <a:lnTo>
                  <a:pt x="262" y="424"/>
                </a:lnTo>
                <a:lnTo>
                  <a:pt x="236" y="460"/>
                </a:lnTo>
                <a:lnTo>
                  <a:pt x="214" y="496"/>
                </a:lnTo>
                <a:lnTo>
                  <a:pt x="192" y="534"/>
                </a:lnTo>
                <a:lnTo>
                  <a:pt x="96" y="494"/>
                </a:lnTo>
                <a:lnTo>
                  <a:pt x="42" y="626"/>
                </a:lnTo>
                <a:lnTo>
                  <a:pt x="138" y="666"/>
                </a:lnTo>
                <a:lnTo>
                  <a:pt x="126" y="708"/>
                </a:lnTo>
                <a:lnTo>
                  <a:pt x="116" y="750"/>
                </a:lnTo>
                <a:lnTo>
                  <a:pt x="108" y="792"/>
                </a:lnTo>
                <a:lnTo>
                  <a:pt x="104" y="836"/>
                </a:lnTo>
                <a:lnTo>
                  <a:pt x="0" y="836"/>
                </a:lnTo>
                <a:lnTo>
                  <a:pt x="0" y="978"/>
                </a:lnTo>
                <a:lnTo>
                  <a:pt x="104" y="978"/>
                </a:lnTo>
                <a:lnTo>
                  <a:pt x="108" y="1022"/>
                </a:lnTo>
                <a:lnTo>
                  <a:pt x="116" y="1066"/>
                </a:lnTo>
                <a:lnTo>
                  <a:pt x="126" y="1108"/>
                </a:lnTo>
                <a:lnTo>
                  <a:pt x="138" y="1150"/>
                </a:lnTo>
                <a:lnTo>
                  <a:pt x="42" y="1190"/>
                </a:lnTo>
                <a:lnTo>
                  <a:pt x="96" y="1320"/>
                </a:lnTo>
                <a:lnTo>
                  <a:pt x="192" y="1280"/>
                </a:lnTo>
                <a:lnTo>
                  <a:pt x="214" y="1320"/>
                </a:lnTo>
                <a:lnTo>
                  <a:pt x="236" y="1356"/>
                </a:lnTo>
                <a:lnTo>
                  <a:pt x="262" y="1392"/>
                </a:lnTo>
                <a:lnTo>
                  <a:pt x="288" y="1426"/>
                </a:lnTo>
                <a:lnTo>
                  <a:pt x="216" y="1500"/>
                </a:lnTo>
                <a:lnTo>
                  <a:pt x="316" y="1600"/>
                </a:lnTo>
                <a:lnTo>
                  <a:pt x="390" y="1526"/>
                </a:lnTo>
                <a:lnTo>
                  <a:pt x="424" y="1554"/>
                </a:lnTo>
                <a:lnTo>
                  <a:pt x="460" y="1578"/>
                </a:lnTo>
                <a:lnTo>
                  <a:pt x="496" y="1602"/>
                </a:lnTo>
                <a:lnTo>
                  <a:pt x="534" y="1622"/>
                </a:lnTo>
                <a:lnTo>
                  <a:pt x="494" y="1718"/>
                </a:lnTo>
                <a:lnTo>
                  <a:pt x="626" y="1774"/>
                </a:lnTo>
                <a:lnTo>
                  <a:pt x="666" y="1678"/>
                </a:lnTo>
                <a:lnTo>
                  <a:pt x="706" y="1690"/>
                </a:lnTo>
                <a:lnTo>
                  <a:pt x="750" y="1698"/>
                </a:lnTo>
                <a:lnTo>
                  <a:pt x="792" y="1706"/>
                </a:lnTo>
                <a:lnTo>
                  <a:pt x="836" y="1712"/>
                </a:lnTo>
                <a:lnTo>
                  <a:pt x="836" y="1816"/>
                </a:lnTo>
                <a:lnTo>
                  <a:pt x="978" y="1816"/>
                </a:lnTo>
                <a:lnTo>
                  <a:pt x="978" y="1712"/>
                </a:lnTo>
                <a:lnTo>
                  <a:pt x="1022" y="1706"/>
                </a:lnTo>
                <a:lnTo>
                  <a:pt x="1066" y="1698"/>
                </a:lnTo>
                <a:lnTo>
                  <a:pt x="1108" y="1690"/>
                </a:lnTo>
                <a:lnTo>
                  <a:pt x="1150" y="1678"/>
                </a:lnTo>
                <a:lnTo>
                  <a:pt x="1188" y="1774"/>
                </a:lnTo>
                <a:lnTo>
                  <a:pt x="1320" y="1718"/>
                </a:lnTo>
                <a:lnTo>
                  <a:pt x="1280" y="1622"/>
                </a:lnTo>
                <a:lnTo>
                  <a:pt x="1318" y="1602"/>
                </a:lnTo>
                <a:lnTo>
                  <a:pt x="1356" y="1578"/>
                </a:lnTo>
                <a:lnTo>
                  <a:pt x="1392" y="1554"/>
                </a:lnTo>
                <a:lnTo>
                  <a:pt x="1426" y="1526"/>
                </a:lnTo>
                <a:lnTo>
                  <a:pt x="1498" y="1600"/>
                </a:lnTo>
                <a:lnTo>
                  <a:pt x="1600" y="1500"/>
                </a:lnTo>
                <a:lnTo>
                  <a:pt x="1526" y="1426"/>
                </a:lnTo>
                <a:lnTo>
                  <a:pt x="1552" y="1392"/>
                </a:lnTo>
                <a:lnTo>
                  <a:pt x="1578" y="1356"/>
                </a:lnTo>
                <a:lnTo>
                  <a:pt x="1602" y="1320"/>
                </a:lnTo>
                <a:lnTo>
                  <a:pt x="1622" y="1280"/>
                </a:lnTo>
                <a:lnTo>
                  <a:pt x="1718" y="1320"/>
                </a:lnTo>
                <a:lnTo>
                  <a:pt x="1774" y="1190"/>
                </a:lnTo>
                <a:lnTo>
                  <a:pt x="1678" y="1150"/>
                </a:lnTo>
                <a:lnTo>
                  <a:pt x="1688" y="1108"/>
                </a:lnTo>
                <a:lnTo>
                  <a:pt x="1698" y="1066"/>
                </a:lnTo>
                <a:lnTo>
                  <a:pt x="1706" y="1022"/>
                </a:lnTo>
                <a:lnTo>
                  <a:pt x="1710" y="978"/>
                </a:lnTo>
                <a:lnTo>
                  <a:pt x="1816" y="978"/>
                </a:lnTo>
                <a:close/>
                <a:moveTo>
                  <a:pt x="908" y="1614"/>
                </a:moveTo>
                <a:lnTo>
                  <a:pt x="908" y="1614"/>
                </a:lnTo>
                <a:lnTo>
                  <a:pt x="872" y="1612"/>
                </a:lnTo>
                <a:lnTo>
                  <a:pt x="836" y="1610"/>
                </a:lnTo>
                <a:lnTo>
                  <a:pt x="800" y="1606"/>
                </a:lnTo>
                <a:lnTo>
                  <a:pt x="766" y="1600"/>
                </a:lnTo>
                <a:lnTo>
                  <a:pt x="730" y="1592"/>
                </a:lnTo>
                <a:lnTo>
                  <a:pt x="698" y="1582"/>
                </a:lnTo>
                <a:lnTo>
                  <a:pt x="664" y="1570"/>
                </a:lnTo>
                <a:lnTo>
                  <a:pt x="632" y="1558"/>
                </a:lnTo>
                <a:lnTo>
                  <a:pt x="602" y="1544"/>
                </a:lnTo>
                <a:lnTo>
                  <a:pt x="570" y="1528"/>
                </a:lnTo>
                <a:lnTo>
                  <a:pt x="542" y="1512"/>
                </a:lnTo>
                <a:lnTo>
                  <a:pt x="512" y="1492"/>
                </a:lnTo>
                <a:lnTo>
                  <a:pt x="484" y="1474"/>
                </a:lnTo>
                <a:lnTo>
                  <a:pt x="458" y="1452"/>
                </a:lnTo>
                <a:lnTo>
                  <a:pt x="432" y="1430"/>
                </a:lnTo>
                <a:lnTo>
                  <a:pt x="408" y="1406"/>
                </a:lnTo>
                <a:lnTo>
                  <a:pt x="384" y="1382"/>
                </a:lnTo>
                <a:lnTo>
                  <a:pt x="362" y="1356"/>
                </a:lnTo>
                <a:lnTo>
                  <a:pt x="342" y="1330"/>
                </a:lnTo>
                <a:lnTo>
                  <a:pt x="322" y="1302"/>
                </a:lnTo>
                <a:lnTo>
                  <a:pt x="304" y="1274"/>
                </a:lnTo>
                <a:lnTo>
                  <a:pt x="286" y="1244"/>
                </a:lnTo>
                <a:lnTo>
                  <a:pt x="272" y="1214"/>
                </a:lnTo>
                <a:lnTo>
                  <a:pt x="256" y="1182"/>
                </a:lnTo>
                <a:lnTo>
                  <a:pt x="244" y="1150"/>
                </a:lnTo>
                <a:lnTo>
                  <a:pt x="234" y="1118"/>
                </a:lnTo>
                <a:lnTo>
                  <a:pt x="224" y="1084"/>
                </a:lnTo>
                <a:lnTo>
                  <a:pt x="216" y="1050"/>
                </a:lnTo>
                <a:lnTo>
                  <a:pt x="210" y="1016"/>
                </a:lnTo>
                <a:lnTo>
                  <a:pt x="206" y="980"/>
                </a:lnTo>
                <a:lnTo>
                  <a:pt x="202" y="944"/>
                </a:lnTo>
                <a:lnTo>
                  <a:pt x="202" y="908"/>
                </a:lnTo>
                <a:lnTo>
                  <a:pt x="202" y="872"/>
                </a:lnTo>
                <a:lnTo>
                  <a:pt x="206" y="836"/>
                </a:lnTo>
                <a:lnTo>
                  <a:pt x="210" y="800"/>
                </a:lnTo>
                <a:lnTo>
                  <a:pt x="216" y="766"/>
                </a:lnTo>
                <a:lnTo>
                  <a:pt x="224" y="732"/>
                </a:lnTo>
                <a:lnTo>
                  <a:pt x="234" y="698"/>
                </a:lnTo>
                <a:lnTo>
                  <a:pt x="244" y="664"/>
                </a:lnTo>
                <a:lnTo>
                  <a:pt x="256" y="632"/>
                </a:lnTo>
                <a:lnTo>
                  <a:pt x="272" y="602"/>
                </a:lnTo>
                <a:lnTo>
                  <a:pt x="286" y="572"/>
                </a:lnTo>
                <a:lnTo>
                  <a:pt x="304" y="542"/>
                </a:lnTo>
                <a:lnTo>
                  <a:pt x="322" y="512"/>
                </a:lnTo>
                <a:lnTo>
                  <a:pt x="342" y="486"/>
                </a:lnTo>
                <a:lnTo>
                  <a:pt x="362" y="458"/>
                </a:lnTo>
                <a:lnTo>
                  <a:pt x="384" y="432"/>
                </a:lnTo>
                <a:lnTo>
                  <a:pt x="408" y="408"/>
                </a:lnTo>
                <a:lnTo>
                  <a:pt x="432" y="386"/>
                </a:lnTo>
                <a:lnTo>
                  <a:pt x="458" y="362"/>
                </a:lnTo>
                <a:lnTo>
                  <a:pt x="484" y="342"/>
                </a:lnTo>
                <a:lnTo>
                  <a:pt x="512" y="322"/>
                </a:lnTo>
                <a:lnTo>
                  <a:pt x="542" y="304"/>
                </a:lnTo>
                <a:lnTo>
                  <a:pt x="570" y="286"/>
                </a:lnTo>
                <a:lnTo>
                  <a:pt x="602" y="272"/>
                </a:lnTo>
                <a:lnTo>
                  <a:pt x="632" y="258"/>
                </a:lnTo>
                <a:lnTo>
                  <a:pt x="664" y="244"/>
                </a:lnTo>
                <a:lnTo>
                  <a:pt x="698" y="234"/>
                </a:lnTo>
                <a:lnTo>
                  <a:pt x="730" y="224"/>
                </a:lnTo>
                <a:lnTo>
                  <a:pt x="766" y="216"/>
                </a:lnTo>
                <a:lnTo>
                  <a:pt x="800" y="210"/>
                </a:lnTo>
                <a:lnTo>
                  <a:pt x="836" y="206"/>
                </a:lnTo>
                <a:lnTo>
                  <a:pt x="872" y="202"/>
                </a:lnTo>
                <a:lnTo>
                  <a:pt x="908" y="202"/>
                </a:lnTo>
                <a:lnTo>
                  <a:pt x="944" y="202"/>
                </a:lnTo>
                <a:lnTo>
                  <a:pt x="980" y="206"/>
                </a:lnTo>
                <a:lnTo>
                  <a:pt x="1014" y="210"/>
                </a:lnTo>
                <a:lnTo>
                  <a:pt x="1050" y="216"/>
                </a:lnTo>
                <a:lnTo>
                  <a:pt x="1084" y="224"/>
                </a:lnTo>
                <a:lnTo>
                  <a:pt x="1118" y="234"/>
                </a:lnTo>
                <a:lnTo>
                  <a:pt x="1150" y="244"/>
                </a:lnTo>
                <a:lnTo>
                  <a:pt x="1182" y="258"/>
                </a:lnTo>
                <a:lnTo>
                  <a:pt x="1214" y="272"/>
                </a:lnTo>
                <a:lnTo>
                  <a:pt x="1244" y="286"/>
                </a:lnTo>
                <a:lnTo>
                  <a:pt x="1274" y="304"/>
                </a:lnTo>
                <a:lnTo>
                  <a:pt x="1302" y="322"/>
                </a:lnTo>
                <a:lnTo>
                  <a:pt x="1330" y="342"/>
                </a:lnTo>
                <a:lnTo>
                  <a:pt x="1356" y="362"/>
                </a:lnTo>
                <a:lnTo>
                  <a:pt x="1382" y="386"/>
                </a:lnTo>
                <a:lnTo>
                  <a:pt x="1406" y="408"/>
                </a:lnTo>
                <a:lnTo>
                  <a:pt x="1430" y="432"/>
                </a:lnTo>
                <a:lnTo>
                  <a:pt x="1452" y="458"/>
                </a:lnTo>
                <a:lnTo>
                  <a:pt x="1474" y="486"/>
                </a:lnTo>
                <a:lnTo>
                  <a:pt x="1492" y="512"/>
                </a:lnTo>
                <a:lnTo>
                  <a:pt x="1512" y="542"/>
                </a:lnTo>
                <a:lnTo>
                  <a:pt x="1528" y="572"/>
                </a:lnTo>
                <a:lnTo>
                  <a:pt x="1544" y="602"/>
                </a:lnTo>
                <a:lnTo>
                  <a:pt x="1558" y="632"/>
                </a:lnTo>
                <a:lnTo>
                  <a:pt x="1570" y="664"/>
                </a:lnTo>
                <a:lnTo>
                  <a:pt x="1582" y="698"/>
                </a:lnTo>
                <a:lnTo>
                  <a:pt x="1592" y="732"/>
                </a:lnTo>
                <a:lnTo>
                  <a:pt x="1598" y="766"/>
                </a:lnTo>
                <a:lnTo>
                  <a:pt x="1606" y="800"/>
                </a:lnTo>
                <a:lnTo>
                  <a:pt x="1610" y="836"/>
                </a:lnTo>
                <a:lnTo>
                  <a:pt x="1612" y="872"/>
                </a:lnTo>
                <a:lnTo>
                  <a:pt x="1614" y="908"/>
                </a:lnTo>
                <a:lnTo>
                  <a:pt x="1612" y="944"/>
                </a:lnTo>
                <a:lnTo>
                  <a:pt x="1610" y="980"/>
                </a:lnTo>
                <a:lnTo>
                  <a:pt x="1606" y="1016"/>
                </a:lnTo>
                <a:lnTo>
                  <a:pt x="1598" y="1050"/>
                </a:lnTo>
                <a:lnTo>
                  <a:pt x="1592" y="1084"/>
                </a:lnTo>
                <a:lnTo>
                  <a:pt x="1582" y="1118"/>
                </a:lnTo>
                <a:lnTo>
                  <a:pt x="1570" y="1150"/>
                </a:lnTo>
                <a:lnTo>
                  <a:pt x="1558" y="1182"/>
                </a:lnTo>
                <a:lnTo>
                  <a:pt x="1544" y="1214"/>
                </a:lnTo>
                <a:lnTo>
                  <a:pt x="1528" y="1244"/>
                </a:lnTo>
                <a:lnTo>
                  <a:pt x="1512" y="1274"/>
                </a:lnTo>
                <a:lnTo>
                  <a:pt x="1492" y="1302"/>
                </a:lnTo>
                <a:lnTo>
                  <a:pt x="1474" y="1330"/>
                </a:lnTo>
                <a:lnTo>
                  <a:pt x="1452" y="1356"/>
                </a:lnTo>
                <a:lnTo>
                  <a:pt x="1430" y="1382"/>
                </a:lnTo>
                <a:lnTo>
                  <a:pt x="1406" y="1406"/>
                </a:lnTo>
                <a:lnTo>
                  <a:pt x="1382" y="1430"/>
                </a:lnTo>
                <a:lnTo>
                  <a:pt x="1356" y="1452"/>
                </a:lnTo>
                <a:lnTo>
                  <a:pt x="1330" y="1474"/>
                </a:lnTo>
                <a:lnTo>
                  <a:pt x="1302" y="1492"/>
                </a:lnTo>
                <a:lnTo>
                  <a:pt x="1274" y="1512"/>
                </a:lnTo>
                <a:lnTo>
                  <a:pt x="1244" y="1528"/>
                </a:lnTo>
                <a:lnTo>
                  <a:pt x="1214" y="1544"/>
                </a:lnTo>
                <a:lnTo>
                  <a:pt x="1182" y="1558"/>
                </a:lnTo>
                <a:lnTo>
                  <a:pt x="1150" y="1570"/>
                </a:lnTo>
                <a:lnTo>
                  <a:pt x="1118" y="1582"/>
                </a:lnTo>
                <a:lnTo>
                  <a:pt x="1084" y="1592"/>
                </a:lnTo>
                <a:lnTo>
                  <a:pt x="1050" y="1600"/>
                </a:lnTo>
                <a:lnTo>
                  <a:pt x="1014" y="1606"/>
                </a:lnTo>
                <a:lnTo>
                  <a:pt x="980" y="1610"/>
                </a:lnTo>
                <a:lnTo>
                  <a:pt x="944" y="1612"/>
                </a:lnTo>
                <a:lnTo>
                  <a:pt x="908" y="1614"/>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08" tIns="60954" rIns="121908" bIns="60954" numCol="1" anchor="t" anchorCtr="0" compatLnSpc="1"/>
          <a:lstStyle/>
          <a:p>
            <a:endParaRPr lang="zh-CN" altLang="en-US"/>
          </a:p>
        </p:txBody>
      </p:sp>
      <p:sp>
        <p:nvSpPr>
          <p:cNvPr id="13" name="Arc 681"/>
          <p:cNvSpPr/>
          <p:nvPr/>
        </p:nvSpPr>
        <p:spPr bwMode="auto">
          <a:xfrm rot="7501686">
            <a:off x="5860841" y="3650720"/>
            <a:ext cx="1590704" cy="1292528"/>
          </a:xfrm>
          <a:custGeom>
            <a:avLst/>
            <a:gdLst>
              <a:gd name="T0" fmla="*/ 115621791 w 21600"/>
              <a:gd name="T1" fmla="*/ 0 h 15695"/>
              <a:gd name="T2" fmla="*/ 168290462 w 21600"/>
              <a:gd name="T3" fmla="*/ 152955741 h 15695"/>
              <a:gd name="T4" fmla="*/ 0 w 21600"/>
              <a:gd name="T5" fmla="*/ 152955741 h 15695"/>
              <a:gd name="T6" fmla="*/ 0 60000 65536"/>
              <a:gd name="T7" fmla="*/ 0 60000 65536"/>
              <a:gd name="T8" fmla="*/ 0 60000 65536"/>
              <a:gd name="T9" fmla="*/ 0 w 21600"/>
              <a:gd name="T10" fmla="*/ 0 h 15695"/>
              <a:gd name="T11" fmla="*/ 21600 w 21600"/>
              <a:gd name="T12" fmla="*/ 15695 h 15695"/>
            </a:gdLst>
            <a:ahLst/>
            <a:cxnLst>
              <a:cxn ang="T6">
                <a:pos x="T0" y="T1"/>
              </a:cxn>
              <a:cxn ang="T7">
                <a:pos x="T2" y="T3"/>
              </a:cxn>
              <a:cxn ang="T8">
                <a:pos x="T4" y="T5"/>
              </a:cxn>
            </a:cxnLst>
            <a:rect l="T9" t="T10" r="T11" b="T12"/>
            <a:pathLst>
              <a:path w="21600" h="15695" fill="none" extrusionOk="0">
                <a:moveTo>
                  <a:pt x="14840" y="-1"/>
                </a:moveTo>
                <a:cubicBezTo>
                  <a:pt x="19155" y="4079"/>
                  <a:pt x="21600" y="9756"/>
                  <a:pt x="21600" y="15695"/>
                </a:cubicBezTo>
              </a:path>
              <a:path w="21600" h="15695" stroke="0" extrusionOk="0">
                <a:moveTo>
                  <a:pt x="14840" y="-1"/>
                </a:moveTo>
                <a:cubicBezTo>
                  <a:pt x="19155" y="4079"/>
                  <a:pt x="21600" y="9756"/>
                  <a:pt x="21600" y="15695"/>
                </a:cubicBezTo>
                <a:lnTo>
                  <a:pt x="0" y="15695"/>
                </a:lnTo>
                <a:lnTo>
                  <a:pt x="14840" y="-1"/>
                </a:lnTo>
                <a:close/>
              </a:path>
            </a:pathLst>
          </a:custGeom>
          <a:noFill/>
          <a:ln w="76200">
            <a:solidFill>
              <a:schemeClr val="accent1"/>
            </a:solidFill>
            <a:prstDash val="solid"/>
            <a:round/>
            <a:headEnd w="lg" len="lg"/>
            <a:tailEnd type="triangle" w="lg" len="lg"/>
          </a:ln>
          <a:extLst>
            <a:ext uri="{909E8E84-426E-40DD-AFC4-6F175D3DCCD1}">
              <a14:hiddenFill xmlns:a14="http://schemas.microsoft.com/office/drawing/2010/main">
                <a:solidFill>
                  <a:srgbClr val="FFFFFF"/>
                </a:solidFill>
              </a14:hiddenFill>
            </a:ext>
          </a:extLst>
        </p:spPr>
        <p:txBody>
          <a:bodyPr wrap="none" lIns="91431" tIns="45715" rIns="91431" bIns="45715" anchor="ctr"/>
          <a:lstStyle/>
          <a:p>
            <a:endParaRPr lang="zh-CN" altLang="en-US">
              <a:solidFill>
                <a:schemeClr val="tx1">
                  <a:lumMod val="65000"/>
                  <a:lumOff val="35000"/>
                </a:schemeClr>
              </a:solidFill>
            </a:endParaRPr>
          </a:p>
        </p:txBody>
      </p:sp>
      <p:sp>
        <p:nvSpPr>
          <p:cNvPr id="14" name="Arc 683"/>
          <p:cNvSpPr/>
          <p:nvPr/>
        </p:nvSpPr>
        <p:spPr bwMode="auto">
          <a:xfrm rot="256945">
            <a:off x="8261259" y="2929457"/>
            <a:ext cx="517806" cy="749659"/>
          </a:xfrm>
          <a:custGeom>
            <a:avLst/>
            <a:gdLst>
              <a:gd name="T0" fmla="*/ 2673113 w 21600"/>
              <a:gd name="T1" fmla="*/ 0 h 31203"/>
              <a:gd name="T2" fmla="*/ 15875916 w 21600"/>
              <a:gd name="T3" fmla="*/ 25874024 h 31203"/>
              <a:gd name="T4" fmla="*/ 0 w 21600"/>
              <a:gd name="T5" fmla="*/ 17708743 h 31203"/>
              <a:gd name="T6" fmla="*/ 0 60000 65536"/>
              <a:gd name="T7" fmla="*/ 0 60000 65536"/>
              <a:gd name="T8" fmla="*/ 0 60000 65536"/>
              <a:gd name="T9" fmla="*/ 0 w 21600"/>
              <a:gd name="T10" fmla="*/ 0 h 31203"/>
              <a:gd name="T11" fmla="*/ 21600 w 21600"/>
              <a:gd name="T12" fmla="*/ 31203 h 31203"/>
            </a:gdLst>
            <a:ahLst/>
            <a:cxnLst>
              <a:cxn ang="T6">
                <a:pos x="T0" y="T1"/>
              </a:cxn>
              <a:cxn ang="T7">
                <a:pos x="T2" y="T3"/>
              </a:cxn>
              <a:cxn ang="T8">
                <a:pos x="T4" y="T5"/>
              </a:cxn>
            </a:cxnLst>
            <a:rect l="T9" t="T10" r="T11" b="T12"/>
            <a:pathLst>
              <a:path w="21600" h="31203" fill="none" extrusionOk="0">
                <a:moveTo>
                  <a:pt x="3237" y="-1"/>
                </a:moveTo>
                <a:cubicBezTo>
                  <a:pt x="13795" y="1600"/>
                  <a:pt x="21600" y="10676"/>
                  <a:pt x="21600" y="21356"/>
                </a:cubicBezTo>
                <a:cubicBezTo>
                  <a:pt x="21600" y="24780"/>
                  <a:pt x="20785" y="28155"/>
                  <a:pt x="19224" y="31202"/>
                </a:cubicBezTo>
              </a:path>
              <a:path w="21600" h="31203" stroke="0" extrusionOk="0">
                <a:moveTo>
                  <a:pt x="3237" y="-1"/>
                </a:moveTo>
                <a:cubicBezTo>
                  <a:pt x="13795" y="1600"/>
                  <a:pt x="21600" y="10676"/>
                  <a:pt x="21600" y="21356"/>
                </a:cubicBezTo>
                <a:cubicBezTo>
                  <a:pt x="21600" y="24780"/>
                  <a:pt x="20785" y="28155"/>
                  <a:pt x="19224" y="31202"/>
                </a:cubicBezTo>
                <a:lnTo>
                  <a:pt x="0" y="21356"/>
                </a:lnTo>
                <a:lnTo>
                  <a:pt x="3237" y="-1"/>
                </a:lnTo>
                <a:close/>
              </a:path>
            </a:pathLst>
          </a:custGeom>
          <a:noFill/>
          <a:ln w="76200">
            <a:solidFill>
              <a:schemeClr val="accent2"/>
            </a:solidFill>
            <a:prstDash val="solid"/>
            <a:round/>
            <a:headEnd w="lg" len="lg"/>
            <a:tailEnd type="triangle" w="lg" len="lg"/>
          </a:ln>
          <a:extLst>
            <a:ext uri="{909E8E84-426E-40DD-AFC4-6F175D3DCCD1}">
              <a14:hiddenFill xmlns:a14="http://schemas.microsoft.com/office/drawing/2010/main">
                <a:solidFill>
                  <a:srgbClr val="FFFFFF"/>
                </a:solidFill>
              </a14:hiddenFill>
            </a:ext>
          </a:extLst>
        </p:spPr>
        <p:txBody>
          <a:bodyPr wrap="none" lIns="91431" tIns="45715" rIns="91431" bIns="45715" anchor="ctr"/>
          <a:lstStyle/>
          <a:p>
            <a:endParaRPr lang="zh-CN" altLang="en-US">
              <a:solidFill>
                <a:schemeClr val="tx1">
                  <a:lumMod val="65000"/>
                  <a:lumOff val="35000"/>
                </a:schemeClr>
              </a:solidFill>
            </a:endParaRPr>
          </a:p>
        </p:txBody>
      </p:sp>
      <p:grpSp>
        <p:nvGrpSpPr>
          <p:cNvPr id="2" name="组合 1"/>
          <p:cNvGrpSpPr/>
          <p:nvPr/>
        </p:nvGrpSpPr>
        <p:grpSpPr>
          <a:xfrm>
            <a:off x="3496386" y="2321518"/>
            <a:ext cx="2248681" cy="2247649"/>
            <a:chOff x="2622035" y="1741137"/>
            <a:chExt cx="1686730" cy="1685737"/>
          </a:xfrm>
        </p:grpSpPr>
        <p:sp>
          <p:nvSpPr>
            <p:cNvPr id="9" name="Oval 676"/>
            <p:cNvSpPr>
              <a:spLocks noChangeArrowheads="1"/>
            </p:cNvSpPr>
            <p:nvPr/>
          </p:nvSpPr>
          <p:spPr bwMode="auto">
            <a:xfrm rot="21275257">
              <a:off x="2622035" y="1741137"/>
              <a:ext cx="1686730" cy="1685737"/>
            </a:xfrm>
            <a:prstGeom prst="ellipse">
              <a:avLst/>
            </a:prstGeom>
            <a:solidFill>
              <a:schemeClr val="accent3"/>
            </a:solidFill>
            <a:ln>
              <a:noFill/>
            </a:ln>
          </p:spPr>
          <p:txBody>
            <a:bodyPr vert="horz" wrap="square" lIns="91440" tIns="45720" rIns="91440" bIns="45720" numCol="1" anchor="t" anchorCtr="0" compatLnSpc="1"/>
            <a:lstStyle/>
            <a:p>
              <a:endParaRPr lang="ko-KR" altLang="en-US"/>
            </a:p>
          </p:txBody>
        </p:sp>
        <p:grpSp>
          <p:nvGrpSpPr>
            <p:cNvPr id="15" name="组合 14"/>
            <p:cNvGrpSpPr/>
            <p:nvPr/>
          </p:nvGrpSpPr>
          <p:grpSpPr>
            <a:xfrm>
              <a:off x="2788561" y="2183375"/>
              <a:ext cx="1289830" cy="695875"/>
              <a:chOff x="6780213" y="3556000"/>
              <a:chExt cx="582613" cy="314325"/>
            </a:xfrm>
            <a:solidFill>
              <a:schemeClr val="bg1"/>
            </a:solidFill>
          </p:grpSpPr>
          <p:sp>
            <p:nvSpPr>
              <p:cNvPr id="16" name="Freeform 4021"/>
              <p:cNvSpPr>
                <a:spLocks noEditPoints="1"/>
              </p:cNvSpPr>
              <p:nvPr/>
            </p:nvSpPr>
            <p:spPr bwMode="auto">
              <a:xfrm>
                <a:off x="6826251" y="3781425"/>
                <a:ext cx="93663" cy="88900"/>
              </a:xfrm>
              <a:custGeom>
                <a:avLst/>
                <a:gdLst>
                  <a:gd name="T0" fmla="*/ 0 w 25"/>
                  <a:gd name="T1" fmla="*/ 12 h 24"/>
                  <a:gd name="T2" fmla="*/ 12 w 25"/>
                  <a:gd name="T3" fmla="*/ 24 h 24"/>
                  <a:gd name="T4" fmla="*/ 25 w 25"/>
                  <a:gd name="T5" fmla="*/ 12 h 24"/>
                  <a:gd name="T6" fmla="*/ 12 w 25"/>
                  <a:gd name="T7" fmla="*/ 0 h 24"/>
                  <a:gd name="T8" fmla="*/ 0 w 25"/>
                  <a:gd name="T9" fmla="*/ 12 h 24"/>
                  <a:gd name="T10" fmla="*/ 9 w 25"/>
                  <a:gd name="T11" fmla="*/ 12 h 24"/>
                  <a:gd name="T12" fmla="*/ 12 w 25"/>
                  <a:gd name="T13" fmla="*/ 9 h 24"/>
                  <a:gd name="T14" fmla="*/ 16 w 25"/>
                  <a:gd name="T15" fmla="*/ 12 h 24"/>
                  <a:gd name="T16" fmla="*/ 12 w 25"/>
                  <a:gd name="T17" fmla="*/ 16 h 24"/>
                  <a:gd name="T18" fmla="*/ 9 w 25"/>
                  <a:gd name="T19"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24">
                    <a:moveTo>
                      <a:pt x="0" y="12"/>
                    </a:moveTo>
                    <a:cubicBezTo>
                      <a:pt x="0" y="19"/>
                      <a:pt x="6" y="24"/>
                      <a:pt x="12" y="24"/>
                    </a:cubicBezTo>
                    <a:cubicBezTo>
                      <a:pt x="19" y="24"/>
                      <a:pt x="25" y="19"/>
                      <a:pt x="25" y="12"/>
                    </a:cubicBezTo>
                    <a:cubicBezTo>
                      <a:pt x="25" y="5"/>
                      <a:pt x="19" y="0"/>
                      <a:pt x="12" y="0"/>
                    </a:cubicBezTo>
                    <a:cubicBezTo>
                      <a:pt x="6" y="0"/>
                      <a:pt x="0" y="5"/>
                      <a:pt x="0" y="12"/>
                    </a:cubicBezTo>
                    <a:close/>
                    <a:moveTo>
                      <a:pt x="9" y="12"/>
                    </a:moveTo>
                    <a:cubicBezTo>
                      <a:pt x="9" y="10"/>
                      <a:pt x="10" y="9"/>
                      <a:pt x="12" y="9"/>
                    </a:cubicBezTo>
                    <a:cubicBezTo>
                      <a:pt x="14" y="9"/>
                      <a:pt x="16" y="10"/>
                      <a:pt x="16" y="12"/>
                    </a:cubicBezTo>
                    <a:cubicBezTo>
                      <a:pt x="16" y="14"/>
                      <a:pt x="14" y="16"/>
                      <a:pt x="12" y="16"/>
                    </a:cubicBezTo>
                    <a:cubicBezTo>
                      <a:pt x="10" y="16"/>
                      <a:pt x="9" y="14"/>
                      <a:pt x="9"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4022"/>
              <p:cNvSpPr>
                <a:spLocks noEditPoints="1"/>
              </p:cNvSpPr>
              <p:nvPr/>
            </p:nvSpPr>
            <p:spPr bwMode="auto">
              <a:xfrm>
                <a:off x="6780213" y="3627438"/>
                <a:ext cx="398463" cy="195262"/>
              </a:xfrm>
              <a:custGeom>
                <a:avLst/>
                <a:gdLst>
                  <a:gd name="T0" fmla="*/ 5 w 106"/>
                  <a:gd name="T1" fmla="*/ 47 h 52"/>
                  <a:gd name="T2" fmla="*/ 9 w 106"/>
                  <a:gd name="T3" fmla="*/ 50 h 52"/>
                  <a:gd name="T4" fmla="*/ 25 w 106"/>
                  <a:gd name="T5" fmla="*/ 37 h 52"/>
                  <a:gd name="T6" fmla="*/ 40 w 106"/>
                  <a:gd name="T7" fmla="*/ 50 h 52"/>
                  <a:gd name="T8" fmla="*/ 69 w 106"/>
                  <a:gd name="T9" fmla="*/ 50 h 52"/>
                  <a:gd name="T10" fmla="*/ 84 w 106"/>
                  <a:gd name="T11" fmla="*/ 37 h 52"/>
                  <a:gd name="T12" fmla="*/ 100 w 106"/>
                  <a:gd name="T13" fmla="*/ 51 h 52"/>
                  <a:gd name="T14" fmla="*/ 106 w 106"/>
                  <a:gd name="T15" fmla="*/ 45 h 52"/>
                  <a:gd name="T16" fmla="*/ 83 w 106"/>
                  <a:gd name="T17" fmla="*/ 7 h 52"/>
                  <a:gd name="T18" fmla="*/ 32 w 106"/>
                  <a:gd name="T19" fmla="*/ 21 h 52"/>
                  <a:gd name="T20" fmla="*/ 5 w 106"/>
                  <a:gd name="T21" fmla="*/ 47 h 52"/>
                  <a:gd name="T22" fmla="*/ 72 w 106"/>
                  <a:gd name="T23" fmla="*/ 22 h 52"/>
                  <a:gd name="T24" fmla="*/ 72 w 106"/>
                  <a:gd name="T25" fmla="*/ 9 h 52"/>
                  <a:gd name="T26" fmla="*/ 96 w 106"/>
                  <a:gd name="T27" fmla="*/ 22 h 52"/>
                  <a:gd name="T28" fmla="*/ 72 w 106"/>
                  <a:gd name="T29" fmla="*/ 22 h 52"/>
                  <a:gd name="T30" fmla="*/ 40 w 106"/>
                  <a:gd name="T31" fmla="*/ 22 h 52"/>
                  <a:gd name="T32" fmla="*/ 62 w 106"/>
                  <a:gd name="T33" fmla="*/ 9 h 52"/>
                  <a:gd name="T34" fmla="*/ 68 w 106"/>
                  <a:gd name="T35" fmla="*/ 9 h 52"/>
                  <a:gd name="T36" fmla="*/ 68 w 106"/>
                  <a:gd name="T37" fmla="*/ 22 h 52"/>
                  <a:gd name="T38" fmla="*/ 40 w 106"/>
                  <a:gd name="T39"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6" h="52">
                    <a:moveTo>
                      <a:pt x="5" y="47"/>
                    </a:moveTo>
                    <a:cubicBezTo>
                      <a:pt x="5" y="48"/>
                      <a:pt x="5" y="50"/>
                      <a:pt x="9" y="50"/>
                    </a:cubicBezTo>
                    <a:cubicBezTo>
                      <a:pt x="10" y="43"/>
                      <a:pt x="17" y="37"/>
                      <a:pt x="25" y="37"/>
                    </a:cubicBezTo>
                    <a:cubicBezTo>
                      <a:pt x="32" y="37"/>
                      <a:pt x="39" y="43"/>
                      <a:pt x="40" y="50"/>
                    </a:cubicBezTo>
                    <a:cubicBezTo>
                      <a:pt x="69" y="50"/>
                      <a:pt x="69" y="50"/>
                      <a:pt x="69" y="50"/>
                    </a:cubicBezTo>
                    <a:cubicBezTo>
                      <a:pt x="70" y="43"/>
                      <a:pt x="76" y="37"/>
                      <a:pt x="84" y="37"/>
                    </a:cubicBezTo>
                    <a:cubicBezTo>
                      <a:pt x="92" y="37"/>
                      <a:pt x="99" y="43"/>
                      <a:pt x="100" y="51"/>
                    </a:cubicBezTo>
                    <a:cubicBezTo>
                      <a:pt x="102" y="51"/>
                      <a:pt x="106" y="52"/>
                      <a:pt x="106" y="45"/>
                    </a:cubicBezTo>
                    <a:cubicBezTo>
                      <a:pt x="106" y="37"/>
                      <a:pt x="106" y="13"/>
                      <a:pt x="83" y="7"/>
                    </a:cubicBezTo>
                    <a:cubicBezTo>
                      <a:pt x="60" y="0"/>
                      <a:pt x="41" y="6"/>
                      <a:pt x="32" y="21"/>
                    </a:cubicBezTo>
                    <a:cubicBezTo>
                      <a:pt x="32" y="21"/>
                      <a:pt x="0" y="26"/>
                      <a:pt x="5" y="47"/>
                    </a:cubicBezTo>
                    <a:close/>
                    <a:moveTo>
                      <a:pt x="72" y="22"/>
                    </a:moveTo>
                    <a:cubicBezTo>
                      <a:pt x="72" y="9"/>
                      <a:pt x="72" y="9"/>
                      <a:pt x="72" y="9"/>
                    </a:cubicBezTo>
                    <a:cubicBezTo>
                      <a:pt x="83" y="10"/>
                      <a:pt x="92" y="14"/>
                      <a:pt x="96" y="22"/>
                    </a:cubicBezTo>
                    <a:lnTo>
                      <a:pt x="72" y="22"/>
                    </a:lnTo>
                    <a:close/>
                    <a:moveTo>
                      <a:pt x="40" y="22"/>
                    </a:moveTo>
                    <a:cubicBezTo>
                      <a:pt x="40" y="22"/>
                      <a:pt x="45" y="9"/>
                      <a:pt x="62" y="9"/>
                    </a:cubicBezTo>
                    <a:cubicBezTo>
                      <a:pt x="64" y="9"/>
                      <a:pt x="66" y="9"/>
                      <a:pt x="68" y="9"/>
                    </a:cubicBezTo>
                    <a:cubicBezTo>
                      <a:pt x="68" y="22"/>
                      <a:pt x="68" y="22"/>
                      <a:pt x="68" y="22"/>
                    </a:cubicBezTo>
                    <a:lnTo>
                      <a:pt x="40"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4023"/>
              <p:cNvSpPr/>
              <p:nvPr/>
            </p:nvSpPr>
            <p:spPr bwMode="auto">
              <a:xfrm>
                <a:off x="7159626" y="3668713"/>
                <a:ext cx="176213" cy="107950"/>
              </a:xfrm>
              <a:custGeom>
                <a:avLst/>
                <a:gdLst>
                  <a:gd name="T0" fmla="*/ 2 w 47"/>
                  <a:gd name="T1" fmla="*/ 29 h 29"/>
                  <a:gd name="T2" fmla="*/ 4 w 47"/>
                  <a:gd name="T3" fmla="*/ 27 h 29"/>
                  <a:gd name="T4" fmla="*/ 25 w 47"/>
                  <a:gd name="T5" fmla="*/ 20 h 29"/>
                  <a:gd name="T6" fmla="*/ 42 w 47"/>
                  <a:gd name="T7" fmla="*/ 19 h 29"/>
                  <a:gd name="T8" fmla="*/ 47 w 47"/>
                  <a:gd name="T9" fmla="*/ 2 h 29"/>
                  <a:gd name="T10" fmla="*/ 45 w 47"/>
                  <a:gd name="T11" fmla="*/ 0 h 29"/>
                  <a:gd name="T12" fmla="*/ 43 w 47"/>
                  <a:gd name="T13" fmla="*/ 2 h 29"/>
                  <a:gd name="T14" fmla="*/ 40 w 47"/>
                  <a:gd name="T15" fmla="*/ 16 h 29"/>
                  <a:gd name="T16" fmla="*/ 26 w 47"/>
                  <a:gd name="T17" fmla="*/ 16 h 29"/>
                  <a:gd name="T18" fmla="*/ 0 w 47"/>
                  <a:gd name="T19" fmla="*/ 26 h 29"/>
                  <a:gd name="T20" fmla="*/ 1 w 47"/>
                  <a:gd name="T21" fmla="*/ 29 h 29"/>
                  <a:gd name="T22" fmla="*/ 2 w 47"/>
                  <a:gd name="T23"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29">
                    <a:moveTo>
                      <a:pt x="2" y="29"/>
                    </a:moveTo>
                    <a:cubicBezTo>
                      <a:pt x="2" y="29"/>
                      <a:pt x="3" y="28"/>
                      <a:pt x="4" y="27"/>
                    </a:cubicBezTo>
                    <a:cubicBezTo>
                      <a:pt x="7" y="16"/>
                      <a:pt x="16" y="18"/>
                      <a:pt x="25" y="20"/>
                    </a:cubicBezTo>
                    <a:cubicBezTo>
                      <a:pt x="31" y="21"/>
                      <a:pt x="38" y="23"/>
                      <a:pt x="42" y="19"/>
                    </a:cubicBezTo>
                    <a:cubicBezTo>
                      <a:pt x="46" y="16"/>
                      <a:pt x="47" y="11"/>
                      <a:pt x="47" y="2"/>
                    </a:cubicBezTo>
                    <a:cubicBezTo>
                      <a:pt x="47" y="1"/>
                      <a:pt x="46" y="0"/>
                      <a:pt x="45" y="0"/>
                    </a:cubicBezTo>
                    <a:cubicBezTo>
                      <a:pt x="44" y="0"/>
                      <a:pt x="43" y="1"/>
                      <a:pt x="43" y="2"/>
                    </a:cubicBezTo>
                    <a:cubicBezTo>
                      <a:pt x="43" y="9"/>
                      <a:pt x="42" y="14"/>
                      <a:pt x="40" y="16"/>
                    </a:cubicBezTo>
                    <a:cubicBezTo>
                      <a:pt x="37" y="18"/>
                      <a:pt x="31" y="17"/>
                      <a:pt x="26" y="16"/>
                    </a:cubicBezTo>
                    <a:cubicBezTo>
                      <a:pt x="16" y="14"/>
                      <a:pt x="5" y="12"/>
                      <a:pt x="0" y="26"/>
                    </a:cubicBezTo>
                    <a:cubicBezTo>
                      <a:pt x="0" y="27"/>
                      <a:pt x="0" y="28"/>
                      <a:pt x="1" y="29"/>
                    </a:cubicBezTo>
                    <a:cubicBezTo>
                      <a:pt x="1" y="29"/>
                      <a:pt x="1" y="29"/>
                      <a:pt x="2"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4024"/>
              <p:cNvSpPr/>
              <p:nvPr/>
            </p:nvSpPr>
            <p:spPr bwMode="auto">
              <a:xfrm>
                <a:off x="7283451" y="3556000"/>
                <a:ext cx="79375" cy="131762"/>
              </a:xfrm>
              <a:custGeom>
                <a:avLst/>
                <a:gdLst>
                  <a:gd name="T0" fmla="*/ 5 w 21"/>
                  <a:gd name="T1" fmla="*/ 2 h 35"/>
                  <a:gd name="T2" fmla="*/ 6 w 21"/>
                  <a:gd name="T3" fmla="*/ 10 h 35"/>
                  <a:gd name="T4" fmla="*/ 9 w 21"/>
                  <a:gd name="T5" fmla="*/ 10 h 35"/>
                  <a:gd name="T6" fmla="*/ 11 w 21"/>
                  <a:gd name="T7" fmla="*/ 10 h 35"/>
                  <a:gd name="T8" fmla="*/ 15 w 21"/>
                  <a:gd name="T9" fmla="*/ 9 h 35"/>
                  <a:gd name="T10" fmla="*/ 15 w 21"/>
                  <a:gd name="T11" fmla="*/ 1 h 35"/>
                  <a:gd name="T12" fmla="*/ 16 w 21"/>
                  <a:gd name="T13" fmla="*/ 0 h 35"/>
                  <a:gd name="T14" fmla="*/ 17 w 21"/>
                  <a:gd name="T15" fmla="*/ 1 h 35"/>
                  <a:gd name="T16" fmla="*/ 18 w 21"/>
                  <a:gd name="T17" fmla="*/ 9 h 35"/>
                  <a:gd name="T18" fmla="*/ 21 w 21"/>
                  <a:gd name="T19" fmla="*/ 9 h 35"/>
                  <a:gd name="T20" fmla="*/ 21 w 21"/>
                  <a:gd name="T21" fmla="*/ 17 h 35"/>
                  <a:gd name="T22" fmla="*/ 16 w 21"/>
                  <a:gd name="T23" fmla="*/ 24 h 35"/>
                  <a:gd name="T24" fmla="*/ 15 w 21"/>
                  <a:gd name="T25" fmla="*/ 33 h 35"/>
                  <a:gd name="T26" fmla="*/ 10 w 21"/>
                  <a:gd name="T27" fmla="*/ 34 h 35"/>
                  <a:gd name="T28" fmla="*/ 6 w 21"/>
                  <a:gd name="T29" fmla="*/ 24 h 35"/>
                  <a:gd name="T30" fmla="*/ 1 w 21"/>
                  <a:gd name="T31" fmla="*/ 18 h 35"/>
                  <a:gd name="T32" fmla="*/ 0 w 21"/>
                  <a:gd name="T33" fmla="*/ 10 h 35"/>
                  <a:gd name="T34" fmla="*/ 3 w 21"/>
                  <a:gd name="T35" fmla="*/ 10 h 35"/>
                  <a:gd name="T36" fmla="*/ 2 w 21"/>
                  <a:gd name="T37" fmla="*/ 2 h 35"/>
                  <a:gd name="T38" fmla="*/ 4 w 21"/>
                  <a:gd name="T39" fmla="*/ 1 h 35"/>
                  <a:gd name="T40" fmla="*/ 5 w 21"/>
                  <a:gd name="T41" fmla="*/ 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35">
                    <a:moveTo>
                      <a:pt x="5" y="2"/>
                    </a:moveTo>
                    <a:cubicBezTo>
                      <a:pt x="6" y="10"/>
                      <a:pt x="6" y="10"/>
                      <a:pt x="6" y="10"/>
                    </a:cubicBezTo>
                    <a:cubicBezTo>
                      <a:pt x="9" y="10"/>
                      <a:pt x="9" y="10"/>
                      <a:pt x="9" y="10"/>
                    </a:cubicBezTo>
                    <a:cubicBezTo>
                      <a:pt x="11" y="10"/>
                      <a:pt x="11" y="10"/>
                      <a:pt x="11" y="10"/>
                    </a:cubicBezTo>
                    <a:cubicBezTo>
                      <a:pt x="15" y="9"/>
                      <a:pt x="15" y="9"/>
                      <a:pt x="15" y="9"/>
                    </a:cubicBezTo>
                    <a:cubicBezTo>
                      <a:pt x="15" y="1"/>
                      <a:pt x="15" y="1"/>
                      <a:pt x="15" y="1"/>
                    </a:cubicBezTo>
                    <a:cubicBezTo>
                      <a:pt x="15" y="0"/>
                      <a:pt x="15" y="0"/>
                      <a:pt x="16" y="0"/>
                    </a:cubicBezTo>
                    <a:cubicBezTo>
                      <a:pt x="17" y="0"/>
                      <a:pt x="17" y="0"/>
                      <a:pt x="17" y="1"/>
                    </a:cubicBezTo>
                    <a:cubicBezTo>
                      <a:pt x="18" y="9"/>
                      <a:pt x="18" y="9"/>
                      <a:pt x="18" y="9"/>
                    </a:cubicBezTo>
                    <a:cubicBezTo>
                      <a:pt x="21" y="9"/>
                      <a:pt x="21" y="9"/>
                      <a:pt x="21" y="9"/>
                    </a:cubicBezTo>
                    <a:cubicBezTo>
                      <a:pt x="21" y="9"/>
                      <a:pt x="21" y="15"/>
                      <a:pt x="21" y="17"/>
                    </a:cubicBezTo>
                    <a:cubicBezTo>
                      <a:pt x="21" y="19"/>
                      <a:pt x="20" y="21"/>
                      <a:pt x="16" y="24"/>
                    </a:cubicBezTo>
                    <a:cubicBezTo>
                      <a:pt x="16" y="25"/>
                      <a:pt x="16" y="32"/>
                      <a:pt x="15" y="33"/>
                    </a:cubicBezTo>
                    <a:cubicBezTo>
                      <a:pt x="13" y="35"/>
                      <a:pt x="11" y="35"/>
                      <a:pt x="10" y="34"/>
                    </a:cubicBezTo>
                    <a:cubicBezTo>
                      <a:pt x="7" y="32"/>
                      <a:pt x="6" y="24"/>
                      <a:pt x="6" y="24"/>
                    </a:cubicBezTo>
                    <a:cubicBezTo>
                      <a:pt x="3" y="22"/>
                      <a:pt x="2" y="21"/>
                      <a:pt x="1" y="18"/>
                    </a:cubicBezTo>
                    <a:cubicBezTo>
                      <a:pt x="0" y="16"/>
                      <a:pt x="0" y="10"/>
                      <a:pt x="0" y="10"/>
                    </a:cubicBezTo>
                    <a:cubicBezTo>
                      <a:pt x="3" y="10"/>
                      <a:pt x="3" y="10"/>
                      <a:pt x="3" y="10"/>
                    </a:cubicBezTo>
                    <a:cubicBezTo>
                      <a:pt x="2" y="2"/>
                      <a:pt x="2" y="2"/>
                      <a:pt x="2" y="2"/>
                    </a:cubicBezTo>
                    <a:cubicBezTo>
                      <a:pt x="2" y="1"/>
                      <a:pt x="3" y="1"/>
                      <a:pt x="4" y="1"/>
                    </a:cubicBezTo>
                    <a:cubicBezTo>
                      <a:pt x="4" y="1"/>
                      <a:pt x="5" y="1"/>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4025"/>
              <p:cNvSpPr>
                <a:spLocks noEditPoints="1"/>
              </p:cNvSpPr>
              <p:nvPr/>
            </p:nvSpPr>
            <p:spPr bwMode="auto">
              <a:xfrm>
                <a:off x="7050088" y="3781425"/>
                <a:ext cx="95250" cy="88900"/>
              </a:xfrm>
              <a:custGeom>
                <a:avLst/>
                <a:gdLst>
                  <a:gd name="T0" fmla="*/ 0 w 25"/>
                  <a:gd name="T1" fmla="*/ 12 h 24"/>
                  <a:gd name="T2" fmla="*/ 12 w 25"/>
                  <a:gd name="T3" fmla="*/ 24 h 24"/>
                  <a:gd name="T4" fmla="*/ 25 w 25"/>
                  <a:gd name="T5" fmla="*/ 12 h 24"/>
                  <a:gd name="T6" fmla="*/ 12 w 25"/>
                  <a:gd name="T7" fmla="*/ 0 h 24"/>
                  <a:gd name="T8" fmla="*/ 0 w 25"/>
                  <a:gd name="T9" fmla="*/ 12 h 24"/>
                  <a:gd name="T10" fmla="*/ 9 w 25"/>
                  <a:gd name="T11" fmla="*/ 12 h 24"/>
                  <a:gd name="T12" fmla="*/ 12 w 25"/>
                  <a:gd name="T13" fmla="*/ 9 h 24"/>
                  <a:gd name="T14" fmla="*/ 16 w 25"/>
                  <a:gd name="T15" fmla="*/ 12 h 24"/>
                  <a:gd name="T16" fmla="*/ 12 w 25"/>
                  <a:gd name="T17" fmla="*/ 16 h 24"/>
                  <a:gd name="T18" fmla="*/ 9 w 25"/>
                  <a:gd name="T19"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24">
                    <a:moveTo>
                      <a:pt x="0" y="12"/>
                    </a:moveTo>
                    <a:cubicBezTo>
                      <a:pt x="0" y="19"/>
                      <a:pt x="6" y="24"/>
                      <a:pt x="12" y="24"/>
                    </a:cubicBezTo>
                    <a:cubicBezTo>
                      <a:pt x="19" y="24"/>
                      <a:pt x="25" y="19"/>
                      <a:pt x="25" y="12"/>
                    </a:cubicBezTo>
                    <a:cubicBezTo>
                      <a:pt x="25" y="5"/>
                      <a:pt x="19" y="0"/>
                      <a:pt x="12" y="0"/>
                    </a:cubicBezTo>
                    <a:cubicBezTo>
                      <a:pt x="6" y="0"/>
                      <a:pt x="0" y="5"/>
                      <a:pt x="0" y="12"/>
                    </a:cubicBezTo>
                    <a:close/>
                    <a:moveTo>
                      <a:pt x="9" y="12"/>
                    </a:moveTo>
                    <a:cubicBezTo>
                      <a:pt x="9" y="10"/>
                      <a:pt x="10" y="9"/>
                      <a:pt x="12" y="9"/>
                    </a:cubicBezTo>
                    <a:cubicBezTo>
                      <a:pt x="14" y="9"/>
                      <a:pt x="16" y="10"/>
                      <a:pt x="16" y="12"/>
                    </a:cubicBezTo>
                    <a:cubicBezTo>
                      <a:pt x="16" y="14"/>
                      <a:pt x="14" y="16"/>
                      <a:pt x="12" y="16"/>
                    </a:cubicBezTo>
                    <a:cubicBezTo>
                      <a:pt x="10" y="16"/>
                      <a:pt x="9" y="14"/>
                      <a:pt x="9"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44" name="组合 43"/>
          <p:cNvGrpSpPr/>
          <p:nvPr/>
        </p:nvGrpSpPr>
        <p:grpSpPr>
          <a:xfrm>
            <a:off x="7522900" y="4075743"/>
            <a:ext cx="1185368" cy="1185520"/>
            <a:chOff x="5642314" y="3056807"/>
            <a:chExt cx="889142" cy="889140"/>
          </a:xfrm>
        </p:grpSpPr>
        <p:sp>
          <p:nvSpPr>
            <p:cNvPr id="12" name="Oval 680"/>
            <p:cNvSpPr>
              <a:spLocks noChangeArrowheads="1"/>
            </p:cNvSpPr>
            <p:nvPr/>
          </p:nvSpPr>
          <p:spPr bwMode="auto">
            <a:xfrm rot="21275257">
              <a:off x="5642314" y="3056807"/>
              <a:ext cx="889142" cy="889140"/>
            </a:xfrm>
            <a:prstGeom prst="ellipse">
              <a:avLst/>
            </a:prstGeom>
            <a:solidFill>
              <a:schemeClr val="accent1"/>
            </a:solidFill>
            <a:ln>
              <a:noFill/>
            </a:ln>
          </p:spPr>
          <p:txBody>
            <a:bodyPr vert="horz" wrap="square" lIns="91440" tIns="45720" rIns="91440" bIns="45720" numCol="1" anchor="t" anchorCtr="0" compatLnSpc="1"/>
            <a:lstStyle/>
            <a:p>
              <a:endParaRPr lang="ko-KR" altLang="en-US"/>
            </a:p>
          </p:txBody>
        </p:sp>
        <p:grpSp>
          <p:nvGrpSpPr>
            <p:cNvPr id="21" name="组合 20"/>
            <p:cNvGrpSpPr/>
            <p:nvPr/>
          </p:nvGrpSpPr>
          <p:grpSpPr>
            <a:xfrm>
              <a:off x="5828905" y="3331035"/>
              <a:ext cx="549033" cy="319870"/>
              <a:chOff x="6983413" y="2925763"/>
              <a:chExt cx="547688" cy="319088"/>
            </a:xfrm>
            <a:solidFill>
              <a:schemeClr val="bg1"/>
            </a:solidFill>
          </p:grpSpPr>
          <p:sp>
            <p:nvSpPr>
              <p:cNvPr id="22" name="Freeform 3843"/>
              <p:cNvSpPr/>
              <p:nvPr/>
            </p:nvSpPr>
            <p:spPr bwMode="auto">
              <a:xfrm>
                <a:off x="7286626" y="2959101"/>
                <a:ext cx="104775" cy="150813"/>
              </a:xfrm>
              <a:custGeom>
                <a:avLst/>
                <a:gdLst>
                  <a:gd name="T0" fmla="*/ 4 w 28"/>
                  <a:gd name="T1" fmla="*/ 40 h 40"/>
                  <a:gd name="T2" fmla="*/ 2 w 28"/>
                  <a:gd name="T3" fmla="*/ 40 h 40"/>
                  <a:gd name="T4" fmla="*/ 1 w 28"/>
                  <a:gd name="T5" fmla="*/ 35 h 40"/>
                  <a:gd name="T6" fmla="*/ 21 w 28"/>
                  <a:gd name="T7" fmla="*/ 2 h 40"/>
                  <a:gd name="T8" fmla="*/ 26 w 28"/>
                  <a:gd name="T9" fmla="*/ 1 h 40"/>
                  <a:gd name="T10" fmla="*/ 27 w 28"/>
                  <a:gd name="T11" fmla="*/ 5 h 40"/>
                  <a:gd name="T12" fmla="*/ 7 w 28"/>
                  <a:gd name="T13" fmla="*/ 39 h 40"/>
                  <a:gd name="T14" fmla="*/ 4 w 28"/>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40">
                    <a:moveTo>
                      <a:pt x="4" y="40"/>
                    </a:moveTo>
                    <a:cubicBezTo>
                      <a:pt x="4" y="40"/>
                      <a:pt x="3" y="40"/>
                      <a:pt x="2" y="40"/>
                    </a:cubicBezTo>
                    <a:cubicBezTo>
                      <a:pt x="1" y="39"/>
                      <a:pt x="0" y="37"/>
                      <a:pt x="1" y="35"/>
                    </a:cubicBezTo>
                    <a:cubicBezTo>
                      <a:pt x="21" y="2"/>
                      <a:pt x="21" y="2"/>
                      <a:pt x="21" y="2"/>
                    </a:cubicBezTo>
                    <a:cubicBezTo>
                      <a:pt x="22" y="0"/>
                      <a:pt x="24" y="0"/>
                      <a:pt x="26" y="1"/>
                    </a:cubicBezTo>
                    <a:cubicBezTo>
                      <a:pt x="28" y="2"/>
                      <a:pt x="28" y="4"/>
                      <a:pt x="27" y="5"/>
                    </a:cubicBezTo>
                    <a:cubicBezTo>
                      <a:pt x="7" y="39"/>
                      <a:pt x="7" y="39"/>
                      <a:pt x="7" y="39"/>
                    </a:cubicBezTo>
                    <a:cubicBezTo>
                      <a:pt x="6" y="40"/>
                      <a:pt x="5" y="40"/>
                      <a:pt x="4"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3844"/>
              <p:cNvSpPr/>
              <p:nvPr/>
            </p:nvSpPr>
            <p:spPr bwMode="auto">
              <a:xfrm>
                <a:off x="7316788" y="2952751"/>
                <a:ext cx="109538" cy="25400"/>
              </a:xfrm>
              <a:custGeom>
                <a:avLst/>
                <a:gdLst>
                  <a:gd name="T0" fmla="*/ 26 w 29"/>
                  <a:gd name="T1" fmla="*/ 7 h 7"/>
                  <a:gd name="T2" fmla="*/ 4 w 29"/>
                  <a:gd name="T3" fmla="*/ 7 h 7"/>
                  <a:gd name="T4" fmla="*/ 0 w 29"/>
                  <a:gd name="T5" fmla="*/ 4 h 7"/>
                  <a:gd name="T6" fmla="*/ 4 w 29"/>
                  <a:gd name="T7" fmla="*/ 0 h 7"/>
                  <a:gd name="T8" fmla="*/ 26 w 29"/>
                  <a:gd name="T9" fmla="*/ 0 h 7"/>
                  <a:gd name="T10" fmla="*/ 29 w 29"/>
                  <a:gd name="T11" fmla="*/ 4 h 7"/>
                  <a:gd name="T12" fmla="*/ 26 w 29"/>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9" h="7">
                    <a:moveTo>
                      <a:pt x="26" y="7"/>
                    </a:moveTo>
                    <a:cubicBezTo>
                      <a:pt x="4" y="7"/>
                      <a:pt x="4" y="7"/>
                      <a:pt x="4" y="7"/>
                    </a:cubicBezTo>
                    <a:cubicBezTo>
                      <a:pt x="2" y="7"/>
                      <a:pt x="0" y="5"/>
                      <a:pt x="0" y="4"/>
                    </a:cubicBezTo>
                    <a:cubicBezTo>
                      <a:pt x="0" y="2"/>
                      <a:pt x="2" y="0"/>
                      <a:pt x="4" y="0"/>
                    </a:cubicBezTo>
                    <a:cubicBezTo>
                      <a:pt x="26" y="0"/>
                      <a:pt x="26" y="0"/>
                      <a:pt x="26" y="0"/>
                    </a:cubicBezTo>
                    <a:cubicBezTo>
                      <a:pt x="28" y="0"/>
                      <a:pt x="29" y="2"/>
                      <a:pt x="29" y="4"/>
                    </a:cubicBezTo>
                    <a:cubicBezTo>
                      <a:pt x="29" y="5"/>
                      <a:pt x="28" y="7"/>
                      <a:pt x="26"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3845"/>
              <p:cNvSpPr/>
              <p:nvPr/>
            </p:nvSpPr>
            <p:spPr bwMode="auto">
              <a:xfrm>
                <a:off x="7129463" y="2925763"/>
                <a:ext cx="101600" cy="90488"/>
              </a:xfrm>
              <a:custGeom>
                <a:avLst/>
                <a:gdLst>
                  <a:gd name="T0" fmla="*/ 10 w 27"/>
                  <a:gd name="T1" fmla="*/ 24 h 24"/>
                  <a:gd name="T2" fmla="*/ 7 w 27"/>
                  <a:gd name="T3" fmla="*/ 22 h 24"/>
                  <a:gd name="T4" fmla="*/ 1 w 27"/>
                  <a:gd name="T5" fmla="*/ 9 h 24"/>
                  <a:gd name="T6" fmla="*/ 1 w 27"/>
                  <a:gd name="T7" fmla="*/ 6 h 24"/>
                  <a:gd name="T8" fmla="*/ 3 w 27"/>
                  <a:gd name="T9" fmla="*/ 4 h 24"/>
                  <a:gd name="T10" fmla="*/ 22 w 27"/>
                  <a:gd name="T11" fmla="*/ 1 h 24"/>
                  <a:gd name="T12" fmla="*/ 26 w 27"/>
                  <a:gd name="T13" fmla="*/ 3 h 24"/>
                  <a:gd name="T14" fmla="*/ 24 w 27"/>
                  <a:gd name="T15" fmla="*/ 7 h 24"/>
                  <a:gd name="T16" fmla="*/ 9 w 27"/>
                  <a:gd name="T17" fmla="*/ 10 h 24"/>
                  <a:gd name="T18" fmla="*/ 13 w 27"/>
                  <a:gd name="T19" fmla="*/ 19 h 24"/>
                  <a:gd name="T20" fmla="*/ 11 w 27"/>
                  <a:gd name="T21" fmla="*/ 23 h 24"/>
                  <a:gd name="T22" fmla="*/ 10 w 27"/>
                  <a:gd name="T23"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24">
                    <a:moveTo>
                      <a:pt x="10" y="24"/>
                    </a:moveTo>
                    <a:cubicBezTo>
                      <a:pt x="8" y="24"/>
                      <a:pt x="7" y="23"/>
                      <a:pt x="7" y="22"/>
                    </a:cubicBezTo>
                    <a:cubicBezTo>
                      <a:pt x="1" y="9"/>
                      <a:pt x="1" y="9"/>
                      <a:pt x="1" y="9"/>
                    </a:cubicBezTo>
                    <a:cubicBezTo>
                      <a:pt x="0" y="8"/>
                      <a:pt x="0" y="7"/>
                      <a:pt x="1" y="6"/>
                    </a:cubicBezTo>
                    <a:cubicBezTo>
                      <a:pt x="1" y="5"/>
                      <a:pt x="2" y="5"/>
                      <a:pt x="3" y="4"/>
                    </a:cubicBezTo>
                    <a:cubicBezTo>
                      <a:pt x="22" y="1"/>
                      <a:pt x="22" y="1"/>
                      <a:pt x="22" y="1"/>
                    </a:cubicBezTo>
                    <a:cubicBezTo>
                      <a:pt x="24" y="0"/>
                      <a:pt x="26" y="1"/>
                      <a:pt x="26" y="3"/>
                    </a:cubicBezTo>
                    <a:cubicBezTo>
                      <a:pt x="27" y="5"/>
                      <a:pt x="26" y="7"/>
                      <a:pt x="24" y="7"/>
                    </a:cubicBezTo>
                    <a:cubicBezTo>
                      <a:pt x="9" y="10"/>
                      <a:pt x="9" y="10"/>
                      <a:pt x="9" y="10"/>
                    </a:cubicBezTo>
                    <a:cubicBezTo>
                      <a:pt x="13" y="19"/>
                      <a:pt x="13" y="19"/>
                      <a:pt x="13" y="19"/>
                    </a:cubicBezTo>
                    <a:cubicBezTo>
                      <a:pt x="13" y="20"/>
                      <a:pt x="13" y="22"/>
                      <a:pt x="11" y="23"/>
                    </a:cubicBezTo>
                    <a:cubicBezTo>
                      <a:pt x="11" y="23"/>
                      <a:pt x="10" y="24"/>
                      <a:pt x="10"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3846"/>
              <p:cNvSpPr>
                <a:spLocks noEditPoints="1"/>
              </p:cNvSpPr>
              <p:nvPr/>
            </p:nvSpPr>
            <p:spPr bwMode="auto">
              <a:xfrm>
                <a:off x="7339013" y="3052763"/>
                <a:ext cx="192088" cy="192088"/>
              </a:xfrm>
              <a:custGeom>
                <a:avLst/>
                <a:gdLst>
                  <a:gd name="T0" fmla="*/ 26 w 51"/>
                  <a:gd name="T1" fmla="*/ 51 h 51"/>
                  <a:gd name="T2" fmla="*/ 0 w 51"/>
                  <a:gd name="T3" fmla="*/ 26 h 51"/>
                  <a:gd name="T4" fmla="*/ 26 w 51"/>
                  <a:gd name="T5" fmla="*/ 0 h 51"/>
                  <a:gd name="T6" fmla="*/ 51 w 51"/>
                  <a:gd name="T7" fmla="*/ 26 h 51"/>
                  <a:gd name="T8" fmla="*/ 26 w 51"/>
                  <a:gd name="T9" fmla="*/ 51 h 51"/>
                  <a:gd name="T10" fmla="*/ 26 w 51"/>
                  <a:gd name="T11" fmla="*/ 7 h 51"/>
                  <a:gd name="T12" fmla="*/ 7 w 51"/>
                  <a:gd name="T13" fmla="*/ 26 h 51"/>
                  <a:gd name="T14" fmla="*/ 26 w 51"/>
                  <a:gd name="T15" fmla="*/ 44 h 51"/>
                  <a:gd name="T16" fmla="*/ 44 w 51"/>
                  <a:gd name="T17" fmla="*/ 26 h 51"/>
                  <a:gd name="T18" fmla="*/ 26 w 51"/>
                  <a:gd name="T19" fmla="*/ 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51">
                    <a:moveTo>
                      <a:pt x="26" y="51"/>
                    </a:moveTo>
                    <a:cubicBezTo>
                      <a:pt x="12" y="51"/>
                      <a:pt x="0" y="40"/>
                      <a:pt x="0" y="26"/>
                    </a:cubicBezTo>
                    <a:cubicBezTo>
                      <a:pt x="0" y="12"/>
                      <a:pt x="12" y="0"/>
                      <a:pt x="26" y="0"/>
                    </a:cubicBezTo>
                    <a:cubicBezTo>
                      <a:pt x="40" y="0"/>
                      <a:pt x="51" y="12"/>
                      <a:pt x="51" y="26"/>
                    </a:cubicBezTo>
                    <a:cubicBezTo>
                      <a:pt x="51" y="40"/>
                      <a:pt x="40" y="51"/>
                      <a:pt x="26" y="51"/>
                    </a:cubicBezTo>
                    <a:close/>
                    <a:moveTo>
                      <a:pt x="26" y="7"/>
                    </a:moveTo>
                    <a:cubicBezTo>
                      <a:pt x="15" y="7"/>
                      <a:pt x="7" y="15"/>
                      <a:pt x="7" y="26"/>
                    </a:cubicBezTo>
                    <a:cubicBezTo>
                      <a:pt x="7" y="36"/>
                      <a:pt x="15" y="44"/>
                      <a:pt x="26" y="44"/>
                    </a:cubicBezTo>
                    <a:cubicBezTo>
                      <a:pt x="36" y="44"/>
                      <a:pt x="44" y="36"/>
                      <a:pt x="44" y="26"/>
                    </a:cubicBezTo>
                    <a:cubicBezTo>
                      <a:pt x="44" y="15"/>
                      <a:pt x="36" y="7"/>
                      <a:pt x="26"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3847"/>
              <p:cNvSpPr>
                <a:spLocks noEditPoints="1"/>
              </p:cNvSpPr>
              <p:nvPr/>
            </p:nvSpPr>
            <p:spPr bwMode="auto">
              <a:xfrm>
                <a:off x="6983413" y="3052763"/>
                <a:ext cx="190500" cy="192088"/>
              </a:xfrm>
              <a:custGeom>
                <a:avLst/>
                <a:gdLst>
                  <a:gd name="T0" fmla="*/ 26 w 51"/>
                  <a:gd name="T1" fmla="*/ 51 h 51"/>
                  <a:gd name="T2" fmla="*/ 0 w 51"/>
                  <a:gd name="T3" fmla="*/ 26 h 51"/>
                  <a:gd name="T4" fmla="*/ 26 w 51"/>
                  <a:gd name="T5" fmla="*/ 0 h 51"/>
                  <a:gd name="T6" fmla="*/ 51 w 51"/>
                  <a:gd name="T7" fmla="*/ 26 h 51"/>
                  <a:gd name="T8" fmla="*/ 26 w 51"/>
                  <a:gd name="T9" fmla="*/ 51 h 51"/>
                  <a:gd name="T10" fmla="*/ 26 w 51"/>
                  <a:gd name="T11" fmla="*/ 7 h 51"/>
                  <a:gd name="T12" fmla="*/ 7 w 51"/>
                  <a:gd name="T13" fmla="*/ 26 h 51"/>
                  <a:gd name="T14" fmla="*/ 26 w 51"/>
                  <a:gd name="T15" fmla="*/ 44 h 51"/>
                  <a:gd name="T16" fmla="*/ 44 w 51"/>
                  <a:gd name="T17" fmla="*/ 26 h 51"/>
                  <a:gd name="T18" fmla="*/ 26 w 51"/>
                  <a:gd name="T19" fmla="*/ 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51">
                    <a:moveTo>
                      <a:pt x="26" y="51"/>
                    </a:moveTo>
                    <a:cubicBezTo>
                      <a:pt x="12" y="51"/>
                      <a:pt x="0" y="40"/>
                      <a:pt x="0" y="26"/>
                    </a:cubicBezTo>
                    <a:cubicBezTo>
                      <a:pt x="0" y="12"/>
                      <a:pt x="12" y="0"/>
                      <a:pt x="26" y="0"/>
                    </a:cubicBezTo>
                    <a:cubicBezTo>
                      <a:pt x="40" y="0"/>
                      <a:pt x="51" y="12"/>
                      <a:pt x="51" y="26"/>
                    </a:cubicBezTo>
                    <a:cubicBezTo>
                      <a:pt x="51" y="40"/>
                      <a:pt x="40" y="51"/>
                      <a:pt x="26" y="51"/>
                    </a:cubicBezTo>
                    <a:close/>
                    <a:moveTo>
                      <a:pt x="26" y="7"/>
                    </a:moveTo>
                    <a:cubicBezTo>
                      <a:pt x="15" y="7"/>
                      <a:pt x="7" y="15"/>
                      <a:pt x="7" y="26"/>
                    </a:cubicBezTo>
                    <a:cubicBezTo>
                      <a:pt x="7" y="36"/>
                      <a:pt x="15" y="44"/>
                      <a:pt x="26" y="44"/>
                    </a:cubicBezTo>
                    <a:cubicBezTo>
                      <a:pt x="36" y="44"/>
                      <a:pt x="44" y="36"/>
                      <a:pt x="44" y="26"/>
                    </a:cubicBezTo>
                    <a:cubicBezTo>
                      <a:pt x="44" y="15"/>
                      <a:pt x="36" y="7"/>
                      <a:pt x="26"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3848"/>
              <p:cNvSpPr/>
              <p:nvPr/>
            </p:nvSpPr>
            <p:spPr bwMode="auto">
              <a:xfrm>
                <a:off x="7065963" y="2989263"/>
                <a:ext cx="385763" cy="176213"/>
              </a:xfrm>
              <a:custGeom>
                <a:avLst/>
                <a:gdLst>
                  <a:gd name="T0" fmla="*/ 4 w 103"/>
                  <a:gd name="T1" fmla="*/ 47 h 47"/>
                  <a:gd name="T2" fmla="*/ 2 w 103"/>
                  <a:gd name="T3" fmla="*/ 46 h 47"/>
                  <a:gd name="T4" fmla="*/ 1 w 103"/>
                  <a:gd name="T5" fmla="*/ 42 h 47"/>
                  <a:gd name="T6" fmla="*/ 24 w 103"/>
                  <a:gd name="T7" fmla="*/ 2 h 47"/>
                  <a:gd name="T8" fmla="*/ 27 w 103"/>
                  <a:gd name="T9" fmla="*/ 0 h 47"/>
                  <a:gd name="T10" fmla="*/ 80 w 103"/>
                  <a:gd name="T11" fmla="*/ 0 h 47"/>
                  <a:gd name="T12" fmla="*/ 83 w 103"/>
                  <a:gd name="T13" fmla="*/ 2 h 47"/>
                  <a:gd name="T14" fmla="*/ 103 w 103"/>
                  <a:gd name="T15" fmla="*/ 42 h 47"/>
                  <a:gd name="T16" fmla="*/ 102 w 103"/>
                  <a:gd name="T17" fmla="*/ 45 h 47"/>
                  <a:gd name="T18" fmla="*/ 100 w 103"/>
                  <a:gd name="T19" fmla="*/ 47 h 47"/>
                  <a:gd name="T20" fmla="*/ 67 w 103"/>
                  <a:gd name="T21" fmla="*/ 47 h 47"/>
                  <a:gd name="T22" fmla="*/ 64 w 103"/>
                  <a:gd name="T23" fmla="*/ 44 h 47"/>
                  <a:gd name="T24" fmla="*/ 67 w 103"/>
                  <a:gd name="T25" fmla="*/ 40 h 47"/>
                  <a:gd name="T26" fmla="*/ 94 w 103"/>
                  <a:gd name="T27" fmla="*/ 40 h 47"/>
                  <a:gd name="T28" fmla="*/ 78 w 103"/>
                  <a:gd name="T29" fmla="*/ 7 h 47"/>
                  <a:gd name="T30" fmla="*/ 29 w 103"/>
                  <a:gd name="T31" fmla="*/ 7 h 47"/>
                  <a:gd name="T32" fmla="*/ 7 w 103"/>
                  <a:gd name="T33" fmla="*/ 45 h 47"/>
                  <a:gd name="T34" fmla="*/ 4 w 103"/>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 h="47">
                    <a:moveTo>
                      <a:pt x="4" y="47"/>
                    </a:moveTo>
                    <a:cubicBezTo>
                      <a:pt x="3" y="47"/>
                      <a:pt x="2" y="47"/>
                      <a:pt x="2" y="46"/>
                    </a:cubicBezTo>
                    <a:cubicBezTo>
                      <a:pt x="0" y="45"/>
                      <a:pt x="0" y="43"/>
                      <a:pt x="1" y="42"/>
                    </a:cubicBezTo>
                    <a:cubicBezTo>
                      <a:pt x="24" y="2"/>
                      <a:pt x="24" y="2"/>
                      <a:pt x="24" y="2"/>
                    </a:cubicBezTo>
                    <a:cubicBezTo>
                      <a:pt x="24" y="0"/>
                      <a:pt x="25" y="0"/>
                      <a:pt x="27" y="0"/>
                    </a:cubicBezTo>
                    <a:cubicBezTo>
                      <a:pt x="80" y="0"/>
                      <a:pt x="80" y="0"/>
                      <a:pt x="80" y="0"/>
                    </a:cubicBezTo>
                    <a:cubicBezTo>
                      <a:pt x="82" y="0"/>
                      <a:pt x="83" y="1"/>
                      <a:pt x="83" y="2"/>
                    </a:cubicBezTo>
                    <a:cubicBezTo>
                      <a:pt x="103" y="42"/>
                      <a:pt x="103" y="42"/>
                      <a:pt x="103" y="42"/>
                    </a:cubicBezTo>
                    <a:cubicBezTo>
                      <a:pt x="103" y="43"/>
                      <a:pt x="103" y="44"/>
                      <a:pt x="102" y="45"/>
                    </a:cubicBezTo>
                    <a:cubicBezTo>
                      <a:pt x="102" y="46"/>
                      <a:pt x="101" y="47"/>
                      <a:pt x="100" y="47"/>
                    </a:cubicBezTo>
                    <a:cubicBezTo>
                      <a:pt x="67" y="47"/>
                      <a:pt x="67" y="47"/>
                      <a:pt x="67" y="47"/>
                    </a:cubicBezTo>
                    <a:cubicBezTo>
                      <a:pt x="65" y="47"/>
                      <a:pt x="64" y="45"/>
                      <a:pt x="64" y="44"/>
                    </a:cubicBezTo>
                    <a:cubicBezTo>
                      <a:pt x="64" y="42"/>
                      <a:pt x="65" y="40"/>
                      <a:pt x="67" y="40"/>
                    </a:cubicBezTo>
                    <a:cubicBezTo>
                      <a:pt x="94" y="40"/>
                      <a:pt x="94" y="40"/>
                      <a:pt x="94" y="40"/>
                    </a:cubicBezTo>
                    <a:cubicBezTo>
                      <a:pt x="78" y="7"/>
                      <a:pt x="78" y="7"/>
                      <a:pt x="78" y="7"/>
                    </a:cubicBezTo>
                    <a:cubicBezTo>
                      <a:pt x="29" y="7"/>
                      <a:pt x="29" y="7"/>
                      <a:pt x="29" y="7"/>
                    </a:cubicBezTo>
                    <a:cubicBezTo>
                      <a:pt x="7" y="45"/>
                      <a:pt x="7" y="45"/>
                      <a:pt x="7" y="45"/>
                    </a:cubicBezTo>
                    <a:cubicBezTo>
                      <a:pt x="6" y="46"/>
                      <a:pt x="5" y="47"/>
                      <a:pt x="4"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3849"/>
              <p:cNvSpPr/>
              <p:nvPr/>
            </p:nvSpPr>
            <p:spPr bwMode="auto">
              <a:xfrm>
                <a:off x="7132638" y="3038476"/>
                <a:ext cx="112713" cy="90488"/>
              </a:xfrm>
              <a:custGeom>
                <a:avLst/>
                <a:gdLst>
                  <a:gd name="T0" fmla="*/ 26 w 30"/>
                  <a:gd name="T1" fmla="*/ 24 h 24"/>
                  <a:gd name="T2" fmla="*/ 24 w 30"/>
                  <a:gd name="T3" fmla="*/ 23 h 24"/>
                  <a:gd name="T4" fmla="*/ 2 w 30"/>
                  <a:gd name="T5" fmla="*/ 6 h 24"/>
                  <a:gd name="T6" fmla="*/ 1 w 30"/>
                  <a:gd name="T7" fmla="*/ 2 h 24"/>
                  <a:gd name="T8" fmla="*/ 6 w 30"/>
                  <a:gd name="T9" fmla="*/ 1 h 24"/>
                  <a:gd name="T10" fmla="*/ 28 w 30"/>
                  <a:gd name="T11" fmla="*/ 18 h 24"/>
                  <a:gd name="T12" fmla="*/ 29 w 30"/>
                  <a:gd name="T13" fmla="*/ 23 h 24"/>
                  <a:gd name="T14" fmla="*/ 26 w 30"/>
                  <a:gd name="T15" fmla="*/ 24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24">
                    <a:moveTo>
                      <a:pt x="26" y="24"/>
                    </a:moveTo>
                    <a:cubicBezTo>
                      <a:pt x="25" y="24"/>
                      <a:pt x="25" y="24"/>
                      <a:pt x="24" y="23"/>
                    </a:cubicBezTo>
                    <a:cubicBezTo>
                      <a:pt x="2" y="6"/>
                      <a:pt x="2" y="6"/>
                      <a:pt x="2" y="6"/>
                    </a:cubicBezTo>
                    <a:cubicBezTo>
                      <a:pt x="0" y="5"/>
                      <a:pt x="0" y="3"/>
                      <a:pt x="1" y="2"/>
                    </a:cubicBezTo>
                    <a:cubicBezTo>
                      <a:pt x="2" y="0"/>
                      <a:pt x="4" y="0"/>
                      <a:pt x="6" y="1"/>
                    </a:cubicBezTo>
                    <a:cubicBezTo>
                      <a:pt x="28" y="18"/>
                      <a:pt x="28" y="18"/>
                      <a:pt x="28" y="18"/>
                    </a:cubicBezTo>
                    <a:cubicBezTo>
                      <a:pt x="30" y="19"/>
                      <a:pt x="30" y="21"/>
                      <a:pt x="29" y="23"/>
                    </a:cubicBezTo>
                    <a:cubicBezTo>
                      <a:pt x="28" y="24"/>
                      <a:pt x="27" y="24"/>
                      <a:pt x="26"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3850"/>
              <p:cNvSpPr>
                <a:spLocks noEditPoints="1"/>
              </p:cNvSpPr>
              <p:nvPr/>
            </p:nvSpPr>
            <p:spPr bwMode="auto">
              <a:xfrm>
                <a:off x="7219951" y="3082926"/>
                <a:ext cx="104775" cy="109538"/>
              </a:xfrm>
              <a:custGeom>
                <a:avLst/>
                <a:gdLst>
                  <a:gd name="T0" fmla="*/ 14 w 28"/>
                  <a:gd name="T1" fmla="*/ 29 h 29"/>
                  <a:gd name="T2" fmla="*/ 0 w 28"/>
                  <a:gd name="T3" fmla="*/ 14 h 29"/>
                  <a:gd name="T4" fmla="*/ 14 w 28"/>
                  <a:gd name="T5" fmla="*/ 0 h 29"/>
                  <a:gd name="T6" fmla="*/ 28 w 28"/>
                  <a:gd name="T7" fmla="*/ 14 h 29"/>
                  <a:gd name="T8" fmla="*/ 14 w 28"/>
                  <a:gd name="T9" fmla="*/ 29 h 29"/>
                  <a:gd name="T10" fmla="*/ 14 w 28"/>
                  <a:gd name="T11" fmla="*/ 7 h 29"/>
                  <a:gd name="T12" fmla="*/ 6 w 28"/>
                  <a:gd name="T13" fmla="*/ 14 h 29"/>
                  <a:gd name="T14" fmla="*/ 14 w 28"/>
                  <a:gd name="T15" fmla="*/ 22 h 29"/>
                  <a:gd name="T16" fmla="*/ 22 w 28"/>
                  <a:gd name="T17" fmla="*/ 14 h 29"/>
                  <a:gd name="T18" fmla="*/ 14 w 28"/>
                  <a:gd name="T19"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9">
                    <a:moveTo>
                      <a:pt x="14" y="29"/>
                    </a:moveTo>
                    <a:cubicBezTo>
                      <a:pt x="6" y="29"/>
                      <a:pt x="0" y="22"/>
                      <a:pt x="0" y="14"/>
                    </a:cubicBezTo>
                    <a:cubicBezTo>
                      <a:pt x="0" y="6"/>
                      <a:pt x="6" y="0"/>
                      <a:pt x="14" y="0"/>
                    </a:cubicBezTo>
                    <a:cubicBezTo>
                      <a:pt x="22" y="0"/>
                      <a:pt x="28" y="6"/>
                      <a:pt x="28" y="14"/>
                    </a:cubicBezTo>
                    <a:cubicBezTo>
                      <a:pt x="28" y="22"/>
                      <a:pt x="22" y="29"/>
                      <a:pt x="14" y="29"/>
                    </a:cubicBezTo>
                    <a:close/>
                    <a:moveTo>
                      <a:pt x="14" y="7"/>
                    </a:moveTo>
                    <a:cubicBezTo>
                      <a:pt x="10" y="7"/>
                      <a:pt x="6" y="10"/>
                      <a:pt x="6" y="14"/>
                    </a:cubicBezTo>
                    <a:cubicBezTo>
                      <a:pt x="6" y="18"/>
                      <a:pt x="10" y="22"/>
                      <a:pt x="14" y="22"/>
                    </a:cubicBezTo>
                    <a:cubicBezTo>
                      <a:pt x="18" y="22"/>
                      <a:pt x="22" y="18"/>
                      <a:pt x="22" y="14"/>
                    </a:cubicBezTo>
                    <a:cubicBezTo>
                      <a:pt x="22" y="10"/>
                      <a:pt x="18" y="7"/>
                      <a:pt x="14"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43" name="组合 42"/>
          <p:cNvGrpSpPr/>
          <p:nvPr/>
        </p:nvGrpSpPr>
        <p:grpSpPr>
          <a:xfrm>
            <a:off x="6362130" y="2407546"/>
            <a:ext cx="1293984" cy="1294151"/>
            <a:chOff x="4771623" y="1805658"/>
            <a:chExt cx="970614" cy="970613"/>
          </a:xfrm>
        </p:grpSpPr>
        <p:sp>
          <p:nvSpPr>
            <p:cNvPr id="10" name="Oval 677"/>
            <p:cNvSpPr>
              <a:spLocks noChangeArrowheads="1"/>
            </p:cNvSpPr>
            <p:nvPr/>
          </p:nvSpPr>
          <p:spPr bwMode="auto">
            <a:xfrm rot="21275257">
              <a:off x="4771623" y="1805658"/>
              <a:ext cx="970614" cy="970613"/>
            </a:xfrm>
            <a:prstGeom prst="ellipse">
              <a:avLst/>
            </a:prstGeom>
            <a:solidFill>
              <a:schemeClr val="accent2"/>
            </a:solidFill>
            <a:ln>
              <a:noFill/>
            </a:ln>
          </p:spPr>
          <p:txBody>
            <a:bodyPr wrap="none" lIns="68580" tIns="34290" rIns="68580" bIns="34290" anchor="ctr"/>
            <a:lstStyle>
              <a:lvl1pPr eaLnBrk="0" hangingPunct="0">
                <a:defRPr kumimoji="1">
                  <a:solidFill>
                    <a:schemeClr val="tx1"/>
                  </a:solidFill>
                  <a:latin typeface="Gulim" panose="020B0600000101010101" pitchFamily="34" charset="-127"/>
                  <a:ea typeface="Gulim" panose="020B0600000101010101" pitchFamily="34" charset="-127"/>
                </a:defRPr>
              </a:lvl1pPr>
              <a:lvl2pPr marL="742950" indent="-285750" eaLnBrk="0" hangingPunct="0">
                <a:defRPr kumimoji="1">
                  <a:solidFill>
                    <a:schemeClr val="tx1"/>
                  </a:solidFill>
                  <a:latin typeface="Gulim" panose="020B0600000101010101" pitchFamily="34" charset="-127"/>
                  <a:ea typeface="Gulim" panose="020B0600000101010101" pitchFamily="34" charset="-127"/>
                </a:defRPr>
              </a:lvl2pPr>
              <a:lvl3pPr marL="1143000" indent="-228600" eaLnBrk="0" hangingPunct="0">
                <a:defRPr kumimoji="1">
                  <a:solidFill>
                    <a:schemeClr val="tx1"/>
                  </a:solidFill>
                  <a:latin typeface="Gulim" panose="020B0600000101010101" pitchFamily="34" charset="-127"/>
                  <a:ea typeface="Gulim" panose="020B0600000101010101" pitchFamily="34" charset="-127"/>
                </a:defRPr>
              </a:lvl3pPr>
              <a:lvl4pPr marL="1600200" indent="-228600" eaLnBrk="0" hangingPunct="0">
                <a:defRPr kumimoji="1">
                  <a:solidFill>
                    <a:schemeClr val="tx1"/>
                  </a:solidFill>
                  <a:latin typeface="Gulim" panose="020B0600000101010101" pitchFamily="34" charset="-127"/>
                  <a:ea typeface="Gulim" panose="020B0600000101010101" pitchFamily="34" charset="-127"/>
                </a:defRPr>
              </a:lvl4pPr>
              <a:lvl5pPr marL="2057400" indent="-228600" eaLnBrk="0" hangingPunct="0">
                <a:defRPr kumimoji="1">
                  <a:solidFill>
                    <a:schemeClr val="tx1"/>
                  </a:solidFill>
                  <a:latin typeface="Gulim" panose="020B0600000101010101" pitchFamily="34" charset="-127"/>
                  <a:ea typeface="Gulim" panose="020B0600000101010101" pitchFamily="34" charset="-127"/>
                </a:defRPr>
              </a:lvl5pPr>
              <a:lvl6pPr marL="25146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6pPr>
              <a:lvl7pPr marL="29718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7pPr>
              <a:lvl8pPr marL="34290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8pPr>
              <a:lvl9pPr marL="38862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9pPr>
            </a:lstStyle>
            <a:p>
              <a:pPr eaLnBrk="1" hangingPunct="1"/>
              <a:endParaRPr lang="ko-KR" altLang="en-US">
                <a:ea typeface="方正品尚黑简体"/>
              </a:endParaRPr>
            </a:p>
          </p:txBody>
        </p:sp>
        <p:grpSp>
          <p:nvGrpSpPr>
            <p:cNvPr id="30" name="组合 29"/>
            <p:cNvGrpSpPr/>
            <p:nvPr/>
          </p:nvGrpSpPr>
          <p:grpSpPr>
            <a:xfrm>
              <a:off x="5006353" y="2079368"/>
              <a:ext cx="591064" cy="351022"/>
              <a:chOff x="5184776" y="5205413"/>
              <a:chExt cx="2232025" cy="1325562"/>
            </a:xfrm>
            <a:solidFill>
              <a:schemeClr val="bg1"/>
            </a:solidFill>
          </p:grpSpPr>
          <p:sp>
            <p:nvSpPr>
              <p:cNvPr id="31" name="Oval 3798"/>
              <p:cNvSpPr>
                <a:spLocks noChangeArrowheads="1"/>
              </p:cNvSpPr>
              <p:nvPr/>
            </p:nvSpPr>
            <p:spPr bwMode="auto">
              <a:xfrm>
                <a:off x="5319713" y="5729288"/>
                <a:ext cx="288925" cy="2936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微软雅黑" panose="020B0503020204020204" pitchFamily="34" charset="-122"/>
                </a:endParaRPr>
              </a:p>
            </p:txBody>
          </p:sp>
          <p:sp>
            <p:nvSpPr>
              <p:cNvPr id="32" name="Oval 3799"/>
              <p:cNvSpPr>
                <a:spLocks noChangeArrowheads="1"/>
              </p:cNvSpPr>
              <p:nvPr/>
            </p:nvSpPr>
            <p:spPr bwMode="auto">
              <a:xfrm>
                <a:off x="6473826" y="5729288"/>
                <a:ext cx="295275" cy="2968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微软雅黑" panose="020B0503020204020204" pitchFamily="34" charset="-122"/>
                </a:endParaRPr>
              </a:p>
            </p:txBody>
          </p:sp>
          <p:sp>
            <p:nvSpPr>
              <p:cNvPr id="33" name="Freeform 3800"/>
              <p:cNvSpPr>
                <a:spLocks noEditPoints="1"/>
              </p:cNvSpPr>
              <p:nvPr/>
            </p:nvSpPr>
            <p:spPr bwMode="auto">
              <a:xfrm>
                <a:off x="5184776" y="5205413"/>
                <a:ext cx="1727200" cy="647700"/>
              </a:xfrm>
              <a:custGeom>
                <a:avLst/>
                <a:gdLst>
                  <a:gd name="T0" fmla="*/ 492 w 543"/>
                  <a:gd name="T1" fmla="*/ 82 h 204"/>
                  <a:gd name="T2" fmla="*/ 410 w 543"/>
                  <a:gd name="T3" fmla="*/ 29 h 204"/>
                  <a:gd name="T4" fmla="*/ 225 w 543"/>
                  <a:gd name="T5" fmla="*/ 15 h 204"/>
                  <a:gd name="T6" fmla="*/ 128 w 543"/>
                  <a:gd name="T7" fmla="*/ 82 h 204"/>
                  <a:gd name="T8" fmla="*/ 68 w 543"/>
                  <a:gd name="T9" fmla="*/ 103 h 204"/>
                  <a:gd name="T10" fmla="*/ 6 w 543"/>
                  <a:gd name="T11" fmla="*/ 146 h 204"/>
                  <a:gd name="T12" fmla="*/ 1 w 543"/>
                  <a:gd name="T13" fmla="*/ 204 h 204"/>
                  <a:gd name="T14" fmla="*/ 35 w 543"/>
                  <a:gd name="T15" fmla="*/ 204 h 204"/>
                  <a:gd name="T16" fmla="*/ 88 w 543"/>
                  <a:gd name="T17" fmla="*/ 153 h 204"/>
                  <a:gd name="T18" fmla="*/ 140 w 543"/>
                  <a:gd name="T19" fmla="*/ 204 h 204"/>
                  <a:gd name="T20" fmla="*/ 399 w 543"/>
                  <a:gd name="T21" fmla="*/ 204 h 204"/>
                  <a:gd name="T22" fmla="*/ 451 w 543"/>
                  <a:gd name="T23" fmla="*/ 153 h 204"/>
                  <a:gd name="T24" fmla="*/ 503 w 543"/>
                  <a:gd name="T25" fmla="*/ 204 h 204"/>
                  <a:gd name="T26" fmla="*/ 536 w 543"/>
                  <a:gd name="T27" fmla="*/ 204 h 204"/>
                  <a:gd name="T28" fmla="*/ 542 w 543"/>
                  <a:gd name="T29" fmla="*/ 125 h 204"/>
                  <a:gd name="T30" fmla="*/ 492 w 543"/>
                  <a:gd name="T31" fmla="*/ 82 h 204"/>
                  <a:gd name="T32" fmla="*/ 228 w 543"/>
                  <a:gd name="T33" fmla="*/ 26 h 204"/>
                  <a:gd name="T34" fmla="*/ 279 w 543"/>
                  <a:gd name="T35" fmla="*/ 19 h 204"/>
                  <a:gd name="T36" fmla="*/ 279 w 543"/>
                  <a:gd name="T37" fmla="*/ 77 h 204"/>
                  <a:gd name="T38" fmla="*/ 151 w 543"/>
                  <a:gd name="T39" fmla="*/ 77 h 204"/>
                  <a:gd name="T40" fmla="*/ 228 w 543"/>
                  <a:gd name="T41" fmla="*/ 26 h 204"/>
                  <a:gd name="T42" fmla="*/ 412 w 543"/>
                  <a:gd name="T43" fmla="*/ 77 h 204"/>
                  <a:gd name="T44" fmla="*/ 287 w 543"/>
                  <a:gd name="T45" fmla="*/ 77 h 204"/>
                  <a:gd name="T46" fmla="*/ 287 w 543"/>
                  <a:gd name="T47" fmla="*/ 19 h 204"/>
                  <a:gd name="T48" fmla="*/ 408 w 543"/>
                  <a:gd name="T49" fmla="*/ 40 h 204"/>
                  <a:gd name="T50" fmla="*/ 412 w 543"/>
                  <a:gd name="T51" fmla="*/ 7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3" h="204">
                    <a:moveTo>
                      <a:pt x="492" y="82"/>
                    </a:moveTo>
                    <a:cubicBezTo>
                      <a:pt x="492" y="82"/>
                      <a:pt x="435" y="41"/>
                      <a:pt x="410" y="29"/>
                    </a:cubicBezTo>
                    <a:cubicBezTo>
                      <a:pt x="368" y="10"/>
                      <a:pt x="268" y="0"/>
                      <a:pt x="225" y="15"/>
                    </a:cubicBezTo>
                    <a:cubicBezTo>
                      <a:pt x="196" y="25"/>
                      <a:pt x="128" y="82"/>
                      <a:pt x="128" y="82"/>
                    </a:cubicBezTo>
                    <a:cubicBezTo>
                      <a:pt x="128" y="82"/>
                      <a:pt x="84" y="96"/>
                      <a:pt x="68" y="103"/>
                    </a:cubicBezTo>
                    <a:cubicBezTo>
                      <a:pt x="41" y="115"/>
                      <a:pt x="18" y="117"/>
                      <a:pt x="6" y="146"/>
                    </a:cubicBezTo>
                    <a:cubicBezTo>
                      <a:pt x="0" y="159"/>
                      <a:pt x="1" y="204"/>
                      <a:pt x="1" y="204"/>
                    </a:cubicBezTo>
                    <a:cubicBezTo>
                      <a:pt x="35" y="204"/>
                      <a:pt x="35" y="204"/>
                      <a:pt x="35" y="204"/>
                    </a:cubicBezTo>
                    <a:cubicBezTo>
                      <a:pt x="35" y="176"/>
                      <a:pt x="59" y="153"/>
                      <a:pt x="88" y="153"/>
                    </a:cubicBezTo>
                    <a:cubicBezTo>
                      <a:pt x="116" y="153"/>
                      <a:pt x="140" y="176"/>
                      <a:pt x="140" y="204"/>
                    </a:cubicBezTo>
                    <a:cubicBezTo>
                      <a:pt x="399" y="204"/>
                      <a:pt x="399" y="204"/>
                      <a:pt x="399" y="204"/>
                    </a:cubicBezTo>
                    <a:cubicBezTo>
                      <a:pt x="399" y="176"/>
                      <a:pt x="422" y="153"/>
                      <a:pt x="451" y="153"/>
                    </a:cubicBezTo>
                    <a:cubicBezTo>
                      <a:pt x="480" y="153"/>
                      <a:pt x="503" y="176"/>
                      <a:pt x="503" y="204"/>
                    </a:cubicBezTo>
                    <a:cubicBezTo>
                      <a:pt x="536" y="204"/>
                      <a:pt x="536" y="204"/>
                      <a:pt x="536" y="204"/>
                    </a:cubicBezTo>
                    <a:cubicBezTo>
                      <a:pt x="536" y="204"/>
                      <a:pt x="541" y="140"/>
                      <a:pt x="542" y="125"/>
                    </a:cubicBezTo>
                    <a:cubicBezTo>
                      <a:pt x="543" y="101"/>
                      <a:pt x="522" y="87"/>
                      <a:pt x="492" y="82"/>
                    </a:cubicBezTo>
                    <a:close/>
                    <a:moveTo>
                      <a:pt x="228" y="26"/>
                    </a:moveTo>
                    <a:cubicBezTo>
                      <a:pt x="240" y="22"/>
                      <a:pt x="258" y="19"/>
                      <a:pt x="279" y="19"/>
                    </a:cubicBezTo>
                    <a:cubicBezTo>
                      <a:pt x="279" y="77"/>
                      <a:pt x="279" y="77"/>
                      <a:pt x="279" y="77"/>
                    </a:cubicBezTo>
                    <a:cubicBezTo>
                      <a:pt x="151" y="77"/>
                      <a:pt x="151" y="77"/>
                      <a:pt x="151" y="77"/>
                    </a:cubicBezTo>
                    <a:cubicBezTo>
                      <a:pt x="179" y="55"/>
                      <a:pt x="212" y="31"/>
                      <a:pt x="228" y="26"/>
                    </a:cubicBezTo>
                    <a:close/>
                    <a:moveTo>
                      <a:pt x="412" y="77"/>
                    </a:moveTo>
                    <a:cubicBezTo>
                      <a:pt x="287" y="77"/>
                      <a:pt x="287" y="77"/>
                      <a:pt x="287" y="77"/>
                    </a:cubicBezTo>
                    <a:cubicBezTo>
                      <a:pt x="287" y="19"/>
                      <a:pt x="287" y="19"/>
                      <a:pt x="287" y="19"/>
                    </a:cubicBezTo>
                    <a:cubicBezTo>
                      <a:pt x="332" y="19"/>
                      <a:pt x="382" y="28"/>
                      <a:pt x="408" y="40"/>
                    </a:cubicBezTo>
                    <a:cubicBezTo>
                      <a:pt x="414" y="43"/>
                      <a:pt x="412" y="77"/>
                      <a:pt x="412" y="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3801"/>
              <p:cNvSpPr/>
              <p:nvPr/>
            </p:nvSpPr>
            <p:spPr bwMode="auto">
              <a:xfrm>
                <a:off x="5986463" y="6292850"/>
                <a:ext cx="209550" cy="136525"/>
              </a:xfrm>
              <a:custGeom>
                <a:avLst/>
                <a:gdLst>
                  <a:gd name="T0" fmla="*/ 66 w 66"/>
                  <a:gd name="T1" fmla="*/ 35 h 43"/>
                  <a:gd name="T2" fmla="*/ 58 w 66"/>
                  <a:gd name="T3" fmla="*/ 43 h 43"/>
                  <a:gd name="T4" fmla="*/ 8 w 66"/>
                  <a:gd name="T5" fmla="*/ 43 h 43"/>
                  <a:gd name="T6" fmla="*/ 0 w 66"/>
                  <a:gd name="T7" fmla="*/ 35 h 43"/>
                  <a:gd name="T8" fmla="*/ 0 w 66"/>
                  <a:gd name="T9" fmla="*/ 8 h 43"/>
                  <a:gd name="T10" fmla="*/ 8 w 66"/>
                  <a:gd name="T11" fmla="*/ 0 h 43"/>
                  <a:gd name="T12" fmla="*/ 58 w 66"/>
                  <a:gd name="T13" fmla="*/ 0 h 43"/>
                  <a:gd name="T14" fmla="*/ 66 w 66"/>
                  <a:gd name="T15" fmla="*/ 8 h 43"/>
                  <a:gd name="T16" fmla="*/ 66 w 66"/>
                  <a:gd name="T17" fmla="*/ 3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43">
                    <a:moveTo>
                      <a:pt x="66" y="35"/>
                    </a:moveTo>
                    <a:cubicBezTo>
                      <a:pt x="66" y="40"/>
                      <a:pt x="63" y="43"/>
                      <a:pt x="58" y="43"/>
                    </a:cubicBezTo>
                    <a:cubicBezTo>
                      <a:pt x="8" y="43"/>
                      <a:pt x="8" y="43"/>
                      <a:pt x="8" y="43"/>
                    </a:cubicBezTo>
                    <a:cubicBezTo>
                      <a:pt x="4" y="43"/>
                      <a:pt x="0" y="40"/>
                      <a:pt x="0" y="35"/>
                    </a:cubicBezTo>
                    <a:cubicBezTo>
                      <a:pt x="0" y="8"/>
                      <a:pt x="0" y="8"/>
                      <a:pt x="0" y="8"/>
                    </a:cubicBezTo>
                    <a:cubicBezTo>
                      <a:pt x="0" y="4"/>
                      <a:pt x="4" y="0"/>
                      <a:pt x="8" y="0"/>
                    </a:cubicBezTo>
                    <a:cubicBezTo>
                      <a:pt x="58" y="0"/>
                      <a:pt x="58" y="0"/>
                      <a:pt x="58" y="0"/>
                    </a:cubicBezTo>
                    <a:cubicBezTo>
                      <a:pt x="63" y="0"/>
                      <a:pt x="66" y="4"/>
                      <a:pt x="66" y="8"/>
                    </a:cubicBezTo>
                    <a:lnTo>
                      <a:pt x="66"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3802"/>
              <p:cNvSpPr/>
              <p:nvPr/>
            </p:nvSpPr>
            <p:spPr bwMode="auto">
              <a:xfrm>
                <a:off x="5922963" y="6194425"/>
                <a:ext cx="165100" cy="336550"/>
              </a:xfrm>
              <a:custGeom>
                <a:avLst/>
                <a:gdLst>
                  <a:gd name="T0" fmla="*/ 0 w 52"/>
                  <a:gd name="T1" fmla="*/ 0 h 106"/>
                  <a:gd name="T2" fmla="*/ 0 w 52"/>
                  <a:gd name="T3" fmla="*/ 106 h 106"/>
                  <a:gd name="T4" fmla="*/ 52 w 52"/>
                  <a:gd name="T5" fmla="*/ 53 h 106"/>
                  <a:gd name="T6" fmla="*/ 0 w 52"/>
                  <a:gd name="T7" fmla="*/ 0 h 106"/>
                </a:gdLst>
                <a:ahLst/>
                <a:cxnLst>
                  <a:cxn ang="0">
                    <a:pos x="T0" y="T1"/>
                  </a:cxn>
                  <a:cxn ang="0">
                    <a:pos x="T2" y="T3"/>
                  </a:cxn>
                  <a:cxn ang="0">
                    <a:pos x="T4" y="T5"/>
                  </a:cxn>
                  <a:cxn ang="0">
                    <a:pos x="T6" y="T7"/>
                  </a:cxn>
                </a:cxnLst>
                <a:rect l="0" t="0" r="r" b="b"/>
                <a:pathLst>
                  <a:path w="52" h="106">
                    <a:moveTo>
                      <a:pt x="0" y="0"/>
                    </a:moveTo>
                    <a:cubicBezTo>
                      <a:pt x="0" y="106"/>
                      <a:pt x="0" y="106"/>
                      <a:pt x="0" y="106"/>
                    </a:cubicBezTo>
                    <a:cubicBezTo>
                      <a:pt x="29" y="105"/>
                      <a:pt x="52" y="82"/>
                      <a:pt x="52" y="53"/>
                    </a:cubicBezTo>
                    <a:cubicBezTo>
                      <a:pt x="52" y="24"/>
                      <a:pt x="29"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Rectangle 3803"/>
              <p:cNvSpPr>
                <a:spLocks noChangeArrowheads="1"/>
              </p:cNvSpPr>
              <p:nvPr/>
            </p:nvSpPr>
            <p:spPr bwMode="auto">
              <a:xfrm>
                <a:off x="5849938" y="6194425"/>
                <a:ext cx="73025" cy="3365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ea typeface="微软雅黑" panose="020B0503020204020204" pitchFamily="34" charset="-122"/>
                </a:endParaRPr>
              </a:p>
            </p:txBody>
          </p:sp>
          <p:sp>
            <p:nvSpPr>
              <p:cNvPr id="37" name="Freeform 3804"/>
              <p:cNvSpPr/>
              <p:nvPr/>
            </p:nvSpPr>
            <p:spPr bwMode="auto">
              <a:xfrm>
                <a:off x="5675313" y="6257925"/>
                <a:ext cx="222250" cy="41275"/>
              </a:xfrm>
              <a:custGeom>
                <a:avLst/>
                <a:gdLst>
                  <a:gd name="T0" fmla="*/ 70 w 70"/>
                  <a:gd name="T1" fmla="*/ 6 h 13"/>
                  <a:gd name="T2" fmla="*/ 63 w 70"/>
                  <a:gd name="T3" fmla="*/ 13 h 13"/>
                  <a:gd name="T4" fmla="*/ 6 w 70"/>
                  <a:gd name="T5" fmla="*/ 13 h 13"/>
                  <a:gd name="T6" fmla="*/ 0 w 70"/>
                  <a:gd name="T7" fmla="*/ 6 h 13"/>
                  <a:gd name="T8" fmla="*/ 0 w 70"/>
                  <a:gd name="T9" fmla="*/ 6 h 13"/>
                  <a:gd name="T10" fmla="*/ 6 w 70"/>
                  <a:gd name="T11" fmla="*/ 0 h 13"/>
                  <a:gd name="T12" fmla="*/ 63 w 70"/>
                  <a:gd name="T13" fmla="*/ 0 h 13"/>
                  <a:gd name="T14" fmla="*/ 70 w 70"/>
                  <a:gd name="T15" fmla="*/ 6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13">
                    <a:moveTo>
                      <a:pt x="70" y="6"/>
                    </a:moveTo>
                    <a:cubicBezTo>
                      <a:pt x="70" y="10"/>
                      <a:pt x="67" y="13"/>
                      <a:pt x="63" y="13"/>
                    </a:cubicBezTo>
                    <a:cubicBezTo>
                      <a:pt x="6" y="13"/>
                      <a:pt x="6" y="13"/>
                      <a:pt x="6" y="13"/>
                    </a:cubicBezTo>
                    <a:cubicBezTo>
                      <a:pt x="3" y="13"/>
                      <a:pt x="0" y="10"/>
                      <a:pt x="0" y="6"/>
                    </a:cubicBezTo>
                    <a:cubicBezTo>
                      <a:pt x="0" y="6"/>
                      <a:pt x="0" y="6"/>
                      <a:pt x="0" y="6"/>
                    </a:cubicBezTo>
                    <a:cubicBezTo>
                      <a:pt x="0" y="3"/>
                      <a:pt x="3" y="0"/>
                      <a:pt x="6" y="0"/>
                    </a:cubicBezTo>
                    <a:cubicBezTo>
                      <a:pt x="63" y="0"/>
                      <a:pt x="63" y="0"/>
                      <a:pt x="63" y="0"/>
                    </a:cubicBezTo>
                    <a:cubicBezTo>
                      <a:pt x="67" y="0"/>
                      <a:pt x="70" y="3"/>
                      <a:pt x="7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3805"/>
              <p:cNvSpPr/>
              <p:nvPr/>
            </p:nvSpPr>
            <p:spPr bwMode="auto">
              <a:xfrm>
                <a:off x="5675313" y="6419850"/>
                <a:ext cx="222250" cy="41275"/>
              </a:xfrm>
              <a:custGeom>
                <a:avLst/>
                <a:gdLst>
                  <a:gd name="T0" fmla="*/ 70 w 70"/>
                  <a:gd name="T1" fmla="*/ 6 h 13"/>
                  <a:gd name="T2" fmla="*/ 63 w 70"/>
                  <a:gd name="T3" fmla="*/ 13 h 13"/>
                  <a:gd name="T4" fmla="*/ 6 w 70"/>
                  <a:gd name="T5" fmla="*/ 13 h 13"/>
                  <a:gd name="T6" fmla="*/ 0 w 70"/>
                  <a:gd name="T7" fmla="*/ 6 h 13"/>
                  <a:gd name="T8" fmla="*/ 0 w 70"/>
                  <a:gd name="T9" fmla="*/ 6 h 13"/>
                  <a:gd name="T10" fmla="*/ 6 w 70"/>
                  <a:gd name="T11" fmla="*/ 0 h 13"/>
                  <a:gd name="T12" fmla="*/ 63 w 70"/>
                  <a:gd name="T13" fmla="*/ 0 h 13"/>
                  <a:gd name="T14" fmla="*/ 70 w 70"/>
                  <a:gd name="T15" fmla="*/ 6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13">
                    <a:moveTo>
                      <a:pt x="70" y="6"/>
                    </a:moveTo>
                    <a:cubicBezTo>
                      <a:pt x="70" y="10"/>
                      <a:pt x="67" y="13"/>
                      <a:pt x="63" y="13"/>
                    </a:cubicBezTo>
                    <a:cubicBezTo>
                      <a:pt x="6" y="13"/>
                      <a:pt x="6" y="13"/>
                      <a:pt x="6" y="13"/>
                    </a:cubicBezTo>
                    <a:cubicBezTo>
                      <a:pt x="3" y="13"/>
                      <a:pt x="0" y="10"/>
                      <a:pt x="0" y="6"/>
                    </a:cubicBezTo>
                    <a:cubicBezTo>
                      <a:pt x="0" y="6"/>
                      <a:pt x="0" y="6"/>
                      <a:pt x="0" y="6"/>
                    </a:cubicBezTo>
                    <a:cubicBezTo>
                      <a:pt x="0" y="3"/>
                      <a:pt x="3" y="0"/>
                      <a:pt x="6" y="0"/>
                    </a:cubicBezTo>
                    <a:cubicBezTo>
                      <a:pt x="63" y="0"/>
                      <a:pt x="63" y="0"/>
                      <a:pt x="63" y="0"/>
                    </a:cubicBezTo>
                    <a:cubicBezTo>
                      <a:pt x="67" y="0"/>
                      <a:pt x="70" y="3"/>
                      <a:pt x="7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3806"/>
              <p:cNvSpPr/>
              <p:nvPr/>
            </p:nvSpPr>
            <p:spPr bwMode="auto">
              <a:xfrm>
                <a:off x="5970588" y="5688013"/>
                <a:ext cx="1446213" cy="687388"/>
              </a:xfrm>
              <a:custGeom>
                <a:avLst/>
                <a:gdLst>
                  <a:gd name="T0" fmla="*/ 341 w 455"/>
                  <a:gd name="T1" fmla="*/ 16 h 216"/>
                  <a:gd name="T2" fmla="*/ 271 w 455"/>
                  <a:gd name="T3" fmla="*/ 0 h 216"/>
                  <a:gd name="T4" fmla="*/ 271 w 455"/>
                  <a:gd name="T5" fmla="*/ 9 h 216"/>
                  <a:gd name="T6" fmla="*/ 338 w 455"/>
                  <a:gd name="T7" fmla="*/ 25 h 216"/>
                  <a:gd name="T8" fmla="*/ 446 w 455"/>
                  <a:gd name="T9" fmla="*/ 100 h 216"/>
                  <a:gd name="T10" fmla="*/ 338 w 455"/>
                  <a:gd name="T11" fmla="*/ 174 h 216"/>
                  <a:gd name="T12" fmla="*/ 71 w 455"/>
                  <a:gd name="T13" fmla="*/ 207 h 216"/>
                  <a:gd name="T14" fmla="*/ 0 w 455"/>
                  <a:gd name="T15" fmla="*/ 205 h 216"/>
                  <a:gd name="T16" fmla="*/ 0 w 455"/>
                  <a:gd name="T17" fmla="*/ 214 h 216"/>
                  <a:gd name="T18" fmla="*/ 71 w 455"/>
                  <a:gd name="T19" fmla="*/ 216 h 216"/>
                  <a:gd name="T20" fmla="*/ 341 w 455"/>
                  <a:gd name="T21" fmla="*/ 183 h 216"/>
                  <a:gd name="T22" fmla="*/ 455 w 455"/>
                  <a:gd name="T23" fmla="*/ 100 h 216"/>
                  <a:gd name="T24" fmla="*/ 341 w 455"/>
                  <a:gd name="T25" fmla="*/ 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5" h="216">
                    <a:moveTo>
                      <a:pt x="341" y="16"/>
                    </a:moveTo>
                    <a:cubicBezTo>
                      <a:pt x="319" y="10"/>
                      <a:pt x="296" y="4"/>
                      <a:pt x="271" y="0"/>
                    </a:cubicBezTo>
                    <a:cubicBezTo>
                      <a:pt x="271" y="9"/>
                      <a:pt x="271" y="9"/>
                      <a:pt x="271" y="9"/>
                    </a:cubicBezTo>
                    <a:cubicBezTo>
                      <a:pt x="295" y="13"/>
                      <a:pt x="318" y="19"/>
                      <a:pt x="338" y="25"/>
                    </a:cubicBezTo>
                    <a:cubicBezTo>
                      <a:pt x="407" y="45"/>
                      <a:pt x="446" y="72"/>
                      <a:pt x="446" y="100"/>
                    </a:cubicBezTo>
                    <a:cubicBezTo>
                      <a:pt x="446" y="127"/>
                      <a:pt x="407" y="154"/>
                      <a:pt x="338" y="174"/>
                    </a:cubicBezTo>
                    <a:cubicBezTo>
                      <a:pt x="267" y="195"/>
                      <a:pt x="172" y="207"/>
                      <a:pt x="71" y="207"/>
                    </a:cubicBezTo>
                    <a:cubicBezTo>
                      <a:pt x="47" y="207"/>
                      <a:pt x="23" y="206"/>
                      <a:pt x="0" y="205"/>
                    </a:cubicBezTo>
                    <a:cubicBezTo>
                      <a:pt x="0" y="214"/>
                      <a:pt x="0" y="214"/>
                      <a:pt x="0" y="214"/>
                    </a:cubicBezTo>
                    <a:cubicBezTo>
                      <a:pt x="23" y="215"/>
                      <a:pt x="47" y="216"/>
                      <a:pt x="71" y="216"/>
                    </a:cubicBezTo>
                    <a:cubicBezTo>
                      <a:pt x="173" y="216"/>
                      <a:pt x="269" y="204"/>
                      <a:pt x="341" y="183"/>
                    </a:cubicBezTo>
                    <a:cubicBezTo>
                      <a:pt x="415" y="161"/>
                      <a:pt x="455" y="132"/>
                      <a:pt x="455" y="100"/>
                    </a:cubicBezTo>
                    <a:cubicBezTo>
                      <a:pt x="455" y="67"/>
                      <a:pt x="415" y="38"/>
                      <a:pt x="341"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40" name="文本框 58"/>
          <p:cNvSpPr txBox="1"/>
          <p:nvPr/>
        </p:nvSpPr>
        <p:spPr>
          <a:xfrm>
            <a:off x="624106" y="3116627"/>
            <a:ext cx="2428802" cy="986029"/>
          </a:xfrm>
          <a:prstGeom prst="rect">
            <a:avLst/>
          </a:prstGeom>
          <a:noFill/>
        </p:spPr>
        <p:txBody>
          <a:bodyPr wrap="square" lIns="91431" tIns="45715" rIns="91431" bIns="45715" rtlCol="0">
            <a:spAutoFit/>
          </a:bodyPr>
          <a:lstStyle/>
          <a:p>
            <a:pPr algn="just">
              <a:lnSpc>
                <a:spcPct val="121000"/>
              </a:lnSpc>
              <a:spcAft>
                <a:spcPts val="800"/>
              </a:spcAft>
            </a:pPr>
            <a:r>
              <a:rPr lang="zh-CN" altLang="en-US" sz="1600">
                <a:latin typeface="微软雅黑" panose="020B0503020204020204" pitchFamily="34" charset="-122"/>
                <a:ea typeface="微软雅黑" panose="020B0503020204020204" pitchFamily="34" charset="-122"/>
              </a:rPr>
              <a:t>这里输入您的文这里输入您的文字这里输入您的文字</a:t>
            </a:r>
            <a:endParaRPr lang="en-US" altLang="zh-CN" sz="1600">
              <a:latin typeface="微软雅黑" panose="020B0503020204020204" pitchFamily="34" charset="-122"/>
              <a:ea typeface="微软雅黑" panose="020B0503020204020204" pitchFamily="34" charset="-122"/>
            </a:endParaRPr>
          </a:p>
        </p:txBody>
      </p:sp>
      <p:sp>
        <p:nvSpPr>
          <p:cNvPr id="41" name="文本框 58"/>
          <p:cNvSpPr txBox="1"/>
          <p:nvPr/>
        </p:nvSpPr>
        <p:spPr>
          <a:xfrm>
            <a:off x="7898952" y="1542321"/>
            <a:ext cx="2900960" cy="688127"/>
          </a:xfrm>
          <a:prstGeom prst="rect">
            <a:avLst/>
          </a:prstGeom>
          <a:noFill/>
        </p:spPr>
        <p:txBody>
          <a:bodyPr wrap="square" lIns="91431" tIns="45715" rIns="91431" bIns="45715" rtlCol="0">
            <a:spAutoFit/>
          </a:bodyPr>
          <a:lstStyle/>
          <a:p>
            <a:pPr algn="just">
              <a:lnSpc>
                <a:spcPct val="121000"/>
              </a:lnSpc>
              <a:spcAft>
                <a:spcPts val="800"/>
              </a:spcAft>
            </a:pPr>
            <a:r>
              <a:rPr lang="zh-CN" altLang="en-US" sz="1600">
                <a:latin typeface="微软雅黑" panose="020B0503020204020204" pitchFamily="34" charset="-122"/>
                <a:ea typeface="微软雅黑" panose="020B0503020204020204" pitchFamily="34" charset="-122"/>
              </a:rPr>
              <a:t>这里输入您的文这里输入您的文字这里输入您的文字</a:t>
            </a:r>
            <a:endParaRPr lang="en-US" altLang="zh-CN" sz="1600">
              <a:latin typeface="微软雅黑" panose="020B0503020204020204" pitchFamily="34" charset="-122"/>
              <a:ea typeface="微软雅黑" panose="020B0503020204020204" pitchFamily="34" charset="-122"/>
            </a:endParaRPr>
          </a:p>
        </p:txBody>
      </p:sp>
      <p:sp>
        <p:nvSpPr>
          <p:cNvPr id="42" name="文本框 58"/>
          <p:cNvSpPr txBox="1"/>
          <p:nvPr/>
        </p:nvSpPr>
        <p:spPr>
          <a:xfrm>
            <a:off x="9167942" y="4556787"/>
            <a:ext cx="2399954" cy="986029"/>
          </a:xfrm>
          <a:prstGeom prst="rect">
            <a:avLst/>
          </a:prstGeom>
          <a:noFill/>
        </p:spPr>
        <p:txBody>
          <a:bodyPr wrap="square" lIns="91431" tIns="45715" rIns="91431" bIns="45715" rtlCol="0">
            <a:spAutoFit/>
          </a:bodyPr>
          <a:lstStyle/>
          <a:p>
            <a:pPr algn="just">
              <a:lnSpc>
                <a:spcPct val="121000"/>
              </a:lnSpc>
              <a:spcAft>
                <a:spcPts val="800"/>
              </a:spcAft>
            </a:pPr>
            <a:r>
              <a:rPr lang="zh-CN" altLang="en-US" sz="1600" dirty="0">
                <a:latin typeface="微软雅黑" panose="020B0503020204020204" pitchFamily="34" charset="-122"/>
                <a:ea typeface="微软雅黑" panose="020B0503020204020204" pitchFamily="34" charset="-122"/>
              </a:rPr>
              <a:t>这里输入您的文这里输入您的文字这里输入您的文字</a:t>
            </a:r>
            <a:endParaRPr lang="en-US" altLang="zh-CN" sz="1600" dirty="0">
              <a:latin typeface="微软雅黑" panose="020B0503020204020204" pitchFamily="34" charset="-122"/>
              <a:ea typeface="微软雅黑" panose="020B0503020204020204" pitchFamily="34" charset="-122"/>
            </a:endParaRPr>
          </a:p>
        </p:txBody>
      </p:sp>
      <p:sp>
        <p:nvSpPr>
          <p:cNvPr id="3" name="标题 2"/>
          <p:cNvSpPr>
            <a:spLocks noGrp="1"/>
          </p:cNvSpPr>
          <p:nvPr>
            <p:ph type="title"/>
          </p:nvPr>
        </p:nvSpPr>
        <p:spPr/>
        <p:txBody>
          <a:bodyPr/>
          <a:lstStyle/>
          <a:p>
            <a:r>
              <a:rPr lang="zh-CN" altLang="en-US" smtClean="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50"/>
                                        <p:tgtEl>
                                          <p:spTgt spid="8"/>
                                        </p:tgtEl>
                                      </p:cBhvr>
                                    </p:animEffect>
                                  </p:childTnLst>
                                </p:cTn>
                              </p:par>
                              <p:par>
                                <p:cTn id="14" presetID="8" presetClass="emph" presetSubtype="0" repeatCount="indefinite" fill="hold" grpId="1" nodeType="withEffect">
                                  <p:stCondLst>
                                    <p:cond delay="500"/>
                                  </p:stCondLst>
                                  <p:childTnLst>
                                    <p:animRot by="21600000">
                                      <p:cBhvr>
                                        <p:cTn id="15" dur="2000" fill="hold"/>
                                        <p:tgtEl>
                                          <p:spTgt spid="8"/>
                                        </p:tgtEl>
                                        <p:attrNameLst>
                                          <p:attrName>r</p:attrName>
                                        </p:attrNameLst>
                                      </p:cBhvr>
                                    </p:animRot>
                                  </p:childTnLst>
                                </p:cTn>
                              </p:par>
                              <p:par>
                                <p:cTn id="16" presetID="22" presetClass="entr" presetSubtype="1" fill="hold" grpId="0" nodeType="withEffect">
                                  <p:stCondLst>
                                    <p:cond delay="1000"/>
                                  </p:stCondLst>
                                  <p:childTnLst>
                                    <p:set>
                                      <p:cBhvr>
                                        <p:cTn id="17" dur="1" fill="hold">
                                          <p:stCondLst>
                                            <p:cond delay="0"/>
                                          </p:stCondLst>
                                        </p:cTn>
                                        <p:tgtEl>
                                          <p:spTgt spid="40"/>
                                        </p:tgtEl>
                                        <p:attrNameLst>
                                          <p:attrName>style.visibility</p:attrName>
                                        </p:attrNameLst>
                                      </p:cBhvr>
                                      <p:to>
                                        <p:strVal val="visible"/>
                                      </p:to>
                                    </p:set>
                                    <p:animEffect transition="in" filter="wipe(up)">
                                      <p:cBhvr>
                                        <p:cTn id="18" dur="500"/>
                                        <p:tgtEl>
                                          <p:spTgt spid="40"/>
                                        </p:tgtEl>
                                      </p:cBhvr>
                                    </p:animEffect>
                                  </p:childTnLst>
                                </p:cTn>
                              </p:par>
                              <p:par>
                                <p:cTn id="19" presetID="22" presetClass="entr" presetSubtype="8" fill="hold" grpId="0" nodeType="withEffect">
                                  <p:stCondLst>
                                    <p:cond delay="150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49" presetClass="entr" presetSubtype="0" decel="100000" fill="hold" nodeType="withEffect">
                                  <p:stCondLst>
                                    <p:cond delay="2000"/>
                                  </p:stCondLst>
                                  <p:childTnLst>
                                    <p:set>
                                      <p:cBhvr>
                                        <p:cTn id="23" dur="1" fill="hold">
                                          <p:stCondLst>
                                            <p:cond delay="0"/>
                                          </p:stCondLst>
                                        </p:cTn>
                                        <p:tgtEl>
                                          <p:spTgt spid="43"/>
                                        </p:tgtEl>
                                        <p:attrNameLst>
                                          <p:attrName>style.visibility</p:attrName>
                                        </p:attrNameLst>
                                      </p:cBhvr>
                                      <p:to>
                                        <p:strVal val="visible"/>
                                      </p:to>
                                    </p:set>
                                    <p:anim calcmode="lin" valueType="num">
                                      <p:cBhvr>
                                        <p:cTn id="24" dur="500" fill="hold"/>
                                        <p:tgtEl>
                                          <p:spTgt spid="43"/>
                                        </p:tgtEl>
                                        <p:attrNameLst>
                                          <p:attrName>ppt_w</p:attrName>
                                        </p:attrNameLst>
                                      </p:cBhvr>
                                      <p:tavLst>
                                        <p:tav tm="0">
                                          <p:val>
                                            <p:fltVal val="0"/>
                                          </p:val>
                                        </p:tav>
                                        <p:tav tm="100000">
                                          <p:val>
                                            <p:strVal val="#ppt_w"/>
                                          </p:val>
                                        </p:tav>
                                      </p:tavLst>
                                    </p:anim>
                                    <p:anim calcmode="lin" valueType="num">
                                      <p:cBhvr>
                                        <p:cTn id="25" dur="500" fill="hold"/>
                                        <p:tgtEl>
                                          <p:spTgt spid="43"/>
                                        </p:tgtEl>
                                        <p:attrNameLst>
                                          <p:attrName>ppt_h</p:attrName>
                                        </p:attrNameLst>
                                      </p:cBhvr>
                                      <p:tavLst>
                                        <p:tav tm="0">
                                          <p:val>
                                            <p:fltVal val="0"/>
                                          </p:val>
                                        </p:tav>
                                        <p:tav tm="100000">
                                          <p:val>
                                            <p:strVal val="#ppt_h"/>
                                          </p:val>
                                        </p:tav>
                                      </p:tavLst>
                                    </p:anim>
                                    <p:anim calcmode="lin" valueType="num">
                                      <p:cBhvr>
                                        <p:cTn id="26" dur="500" fill="hold"/>
                                        <p:tgtEl>
                                          <p:spTgt spid="43"/>
                                        </p:tgtEl>
                                        <p:attrNameLst>
                                          <p:attrName>style.rotation</p:attrName>
                                        </p:attrNameLst>
                                      </p:cBhvr>
                                      <p:tavLst>
                                        <p:tav tm="0">
                                          <p:val>
                                            <p:fltVal val="360"/>
                                          </p:val>
                                        </p:tav>
                                        <p:tav tm="100000">
                                          <p:val>
                                            <p:fltVal val="0"/>
                                          </p:val>
                                        </p:tav>
                                      </p:tavLst>
                                    </p:anim>
                                    <p:animEffect transition="in" filter="fade">
                                      <p:cBhvr>
                                        <p:cTn id="27" dur="500"/>
                                        <p:tgtEl>
                                          <p:spTgt spid="43"/>
                                        </p:tgtEl>
                                      </p:cBhvr>
                                    </p:animEffect>
                                  </p:childTnLst>
                                </p:cTn>
                              </p:par>
                              <p:par>
                                <p:cTn id="28" presetID="10" presetClass="entr" presetSubtype="0" fill="hold" grpId="0" nodeType="withEffect">
                                  <p:stCondLst>
                                    <p:cond delay="250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250"/>
                                        <p:tgtEl>
                                          <p:spTgt spid="7"/>
                                        </p:tgtEl>
                                      </p:cBhvr>
                                    </p:animEffect>
                                  </p:childTnLst>
                                </p:cTn>
                              </p:par>
                              <p:par>
                                <p:cTn id="31" presetID="8" presetClass="emph" presetSubtype="0" repeatCount="indefinite" fill="hold" grpId="1" nodeType="withEffect">
                                  <p:stCondLst>
                                    <p:cond delay="2500"/>
                                  </p:stCondLst>
                                  <p:childTnLst>
                                    <p:animRot by="21600000">
                                      <p:cBhvr>
                                        <p:cTn id="32" dur="2000" fill="hold"/>
                                        <p:tgtEl>
                                          <p:spTgt spid="7"/>
                                        </p:tgtEl>
                                        <p:attrNameLst>
                                          <p:attrName>r</p:attrName>
                                        </p:attrNameLst>
                                      </p:cBhvr>
                                    </p:animRot>
                                  </p:childTnLst>
                                </p:cTn>
                              </p:par>
                              <p:par>
                                <p:cTn id="33" presetID="22" presetClass="entr" presetSubtype="1" fill="hold" grpId="0" nodeType="withEffect">
                                  <p:stCondLst>
                                    <p:cond delay="3000"/>
                                  </p:stCondLst>
                                  <p:childTnLst>
                                    <p:set>
                                      <p:cBhvr>
                                        <p:cTn id="34" dur="1" fill="hold">
                                          <p:stCondLst>
                                            <p:cond delay="0"/>
                                          </p:stCondLst>
                                        </p:cTn>
                                        <p:tgtEl>
                                          <p:spTgt spid="41"/>
                                        </p:tgtEl>
                                        <p:attrNameLst>
                                          <p:attrName>style.visibility</p:attrName>
                                        </p:attrNameLst>
                                      </p:cBhvr>
                                      <p:to>
                                        <p:strVal val="visible"/>
                                      </p:to>
                                    </p:set>
                                    <p:animEffect transition="in" filter="wipe(up)">
                                      <p:cBhvr>
                                        <p:cTn id="35" dur="500"/>
                                        <p:tgtEl>
                                          <p:spTgt spid="41"/>
                                        </p:tgtEl>
                                      </p:cBhvr>
                                    </p:animEffect>
                                  </p:childTnLst>
                                </p:cTn>
                              </p:par>
                              <p:par>
                                <p:cTn id="36" presetID="22" presetClass="entr" presetSubtype="1" fill="hold" grpId="0" nodeType="withEffect">
                                  <p:stCondLst>
                                    <p:cond delay="3500"/>
                                  </p:stCondLst>
                                  <p:childTnLst>
                                    <p:set>
                                      <p:cBhvr>
                                        <p:cTn id="37" dur="1" fill="hold">
                                          <p:stCondLst>
                                            <p:cond delay="0"/>
                                          </p:stCondLst>
                                        </p:cTn>
                                        <p:tgtEl>
                                          <p:spTgt spid="14"/>
                                        </p:tgtEl>
                                        <p:attrNameLst>
                                          <p:attrName>style.visibility</p:attrName>
                                        </p:attrNameLst>
                                      </p:cBhvr>
                                      <p:to>
                                        <p:strVal val="visible"/>
                                      </p:to>
                                    </p:set>
                                    <p:animEffect transition="in" filter="wipe(up)">
                                      <p:cBhvr>
                                        <p:cTn id="38" dur="500"/>
                                        <p:tgtEl>
                                          <p:spTgt spid="14"/>
                                        </p:tgtEl>
                                      </p:cBhvr>
                                    </p:animEffect>
                                  </p:childTnLst>
                                </p:cTn>
                              </p:par>
                              <p:par>
                                <p:cTn id="39" presetID="49" presetClass="entr" presetSubtype="0" decel="100000" fill="hold" nodeType="withEffect">
                                  <p:stCondLst>
                                    <p:cond delay="4000"/>
                                  </p:stCondLst>
                                  <p:childTnLst>
                                    <p:set>
                                      <p:cBhvr>
                                        <p:cTn id="40" dur="1" fill="hold">
                                          <p:stCondLst>
                                            <p:cond delay="0"/>
                                          </p:stCondLst>
                                        </p:cTn>
                                        <p:tgtEl>
                                          <p:spTgt spid="44"/>
                                        </p:tgtEl>
                                        <p:attrNameLst>
                                          <p:attrName>style.visibility</p:attrName>
                                        </p:attrNameLst>
                                      </p:cBhvr>
                                      <p:to>
                                        <p:strVal val="visible"/>
                                      </p:to>
                                    </p:set>
                                    <p:anim calcmode="lin" valueType="num">
                                      <p:cBhvr>
                                        <p:cTn id="41" dur="500" fill="hold"/>
                                        <p:tgtEl>
                                          <p:spTgt spid="44"/>
                                        </p:tgtEl>
                                        <p:attrNameLst>
                                          <p:attrName>ppt_w</p:attrName>
                                        </p:attrNameLst>
                                      </p:cBhvr>
                                      <p:tavLst>
                                        <p:tav tm="0">
                                          <p:val>
                                            <p:fltVal val="0"/>
                                          </p:val>
                                        </p:tav>
                                        <p:tav tm="100000">
                                          <p:val>
                                            <p:strVal val="#ppt_w"/>
                                          </p:val>
                                        </p:tav>
                                      </p:tavLst>
                                    </p:anim>
                                    <p:anim calcmode="lin" valueType="num">
                                      <p:cBhvr>
                                        <p:cTn id="42" dur="500" fill="hold"/>
                                        <p:tgtEl>
                                          <p:spTgt spid="44"/>
                                        </p:tgtEl>
                                        <p:attrNameLst>
                                          <p:attrName>ppt_h</p:attrName>
                                        </p:attrNameLst>
                                      </p:cBhvr>
                                      <p:tavLst>
                                        <p:tav tm="0">
                                          <p:val>
                                            <p:fltVal val="0"/>
                                          </p:val>
                                        </p:tav>
                                        <p:tav tm="100000">
                                          <p:val>
                                            <p:strVal val="#ppt_h"/>
                                          </p:val>
                                        </p:tav>
                                      </p:tavLst>
                                    </p:anim>
                                    <p:anim calcmode="lin" valueType="num">
                                      <p:cBhvr>
                                        <p:cTn id="43" dur="500" fill="hold"/>
                                        <p:tgtEl>
                                          <p:spTgt spid="44"/>
                                        </p:tgtEl>
                                        <p:attrNameLst>
                                          <p:attrName>style.rotation</p:attrName>
                                        </p:attrNameLst>
                                      </p:cBhvr>
                                      <p:tavLst>
                                        <p:tav tm="0">
                                          <p:val>
                                            <p:fltVal val="360"/>
                                          </p:val>
                                        </p:tav>
                                        <p:tav tm="100000">
                                          <p:val>
                                            <p:fltVal val="0"/>
                                          </p:val>
                                        </p:tav>
                                      </p:tavLst>
                                    </p:anim>
                                    <p:animEffect transition="in" filter="fade">
                                      <p:cBhvr>
                                        <p:cTn id="44" dur="500"/>
                                        <p:tgtEl>
                                          <p:spTgt spid="44"/>
                                        </p:tgtEl>
                                      </p:cBhvr>
                                    </p:animEffect>
                                  </p:childTnLst>
                                </p:cTn>
                              </p:par>
                              <p:par>
                                <p:cTn id="45" presetID="10" presetClass="entr" presetSubtype="0" fill="hold" grpId="0" nodeType="withEffect">
                                  <p:stCondLst>
                                    <p:cond delay="450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250"/>
                                        <p:tgtEl>
                                          <p:spTgt spid="11"/>
                                        </p:tgtEl>
                                      </p:cBhvr>
                                    </p:animEffect>
                                  </p:childTnLst>
                                </p:cTn>
                              </p:par>
                              <p:par>
                                <p:cTn id="48" presetID="8" presetClass="emph" presetSubtype="0" repeatCount="indefinite" fill="hold" grpId="1" nodeType="withEffect">
                                  <p:stCondLst>
                                    <p:cond delay="4500"/>
                                  </p:stCondLst>
                                  <p:childTnLst>
                                    <p:animRot by="21600000">
                                      <p:cBhvr>
                                        <p:cTn id="49" dur="2000" fill="hold"/>
                                        <p:tgtEl>
                                          <p:spTgt spid="11"/>
                                        </p:tgtEl>
                                        <p:attrNameLst>
                                          <p:attrName>r</p:attrName>
                                        </p:attrNameLst>
                                      </p:cBhvr>
                                    </p:animRot>
                                  </p:childTnLst>
                                </p:cTn>
                              </p:par>
                              <p:par>
                                <p:cTn id="50" presetID="22" presetClass="entr" presetSubtype="1" fill="hold" grpId="0" nodeType="withEffect">
                                  <p:stCondLst>
                                    <p:cond delay="5000"/>
                                  </p:stCondLst>
                                  <p:childTnLst>
                                    <p:set>
                                      <p:cBhvr>
                                        <p:cTn id="51" dur="1" fill="hold">
                                          <p:stCondLst>
                                            <p:cond delay="0"/>
                                          </p:stCondLst>
                                        </p:cTn>
                                        <p:tgtEl>
                                          <p:spTgt spid="42"/>
                                        </p:tgtEl>
                                        <p:attrNameLst>
                                          <p:attrName>style.visibility</p:attrName>
                                        </p:attrNameLst>
                                      </p:cBhvr>
                                      <p:to>
                                        <p:strVal val="visible"/>
                                      </p:to>
                                    </p:set>
                                    <p:animEffect transition="in" filter="wipe(up)">
                                      <p:cBhvr>
                                        <p:cTn id="52" dur="500"/>
                                        <p:tgtEl>
                                          <p:spTgt spid="42"/>
                                        </p:tgtEl>
                                      </p:cBhvr>
                                    </p:animEffect>
                                  </p:childTnLst>
                                </p:cTn>
                              </p:par>
                              <p:par>
                                <p:cTn id="53" presetID="22" presetClass="entr" presetSubtype="2" fill="hold" grpId="0" nodeType="withEffect">
                                  <p:stCondLst>
                                    <p:cond delay="5500"/>
                                  </p:stCondLst>
                                  <p:childTnLst>
                                    <p:set>
                                      <p:cBhvr>
                                        <p:cTn id="54" dur="1" fill="hold">
                                          <p:stCondLst>
                                            <p:cond delay="0"/>
                                          </p:stCondLst>
                                        </p:cTn>
                                        <p:tgtEl>
                                          <p:spTgt spid="13"/>
                                        </p:tgtEl>
                                        <p:attrNameLst>
                                          <p:attrName>style.visibility</p:attrName>
                                        </p:attrNameLst>
                                      </p:cBhvr>
                                      <p:to>
                                        <p:strVal val="visible"/>
                                      </p:to>
                                    </p:set>
                                    <p:animEffect transition="in" filter="wipe(right)">
                                      <p:cBhvr>
                                        <p:cTn id="5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P spid="11" grpId="0" animBg="1"/>
      <p:bldP spid="11" grpId="1" animBg="1"/>
      <p:bldP spid="13" grpId="0" animBg="1"/>
      <p:bldP spid="14" grpId="0" animBg="1"/>
      <p:bldP spid="40" grpId="0"/>
      <p:bldP spid="41" grpId="0"/>
      <p:bldP spid="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15237" y="1505602"/>
            <a:ext cx="6541875" cy="1292662"/>
          </a:xfrm>
          <a:prstGeom prst="rect">
            <a:avLst/>
          </a:prstGeom>
        </p:spPr>
        <p:txBody>
          <a:bodyPr wrap="square">
            <a:spAutoFit/>
          </a:bodyPr>
          <a:lstStyle/>
          <a:p>
            <a:pPr algn="ctr"/>
            <a:r>
              <a:rPr lang="en-US" altLang="zh-CN" sz="7800" dirty="0" smtClean="0">
                <a:solidFill>
                  <a:schemeClr val="bg1"/>
                </a:solidFill>
                <a:latin typeface="时尚中黑简体" panose="01010104010101010101" pitchFamily="2" charset="-122"/>
                <a:ea typeface="时尚中黑简体" panose="01010104010101010101" pitchFamily="2" charset="-122"/>
              </a:rPr>
              <a:t>【PART.03】</a:t>
            </a:r>
            <a:endParaRPr lang="zh-CN" altLang="en-US" sz="7800" dirty="0">
              <a:solidFill>
                <a:schemeClr val="bg1"/>
              </a:solidFill>
              <a:latin typeface="时尚中黑简体" panose="01010104010101010101" pitchFamily="2" charset="-122"/>
              <a:ea typeface="时尚中黑简体" panose="01010104010101010101" pitchFamily="2" charset="-122"/>
            </a:endParaRPr>
          </a:p>
        </p:txBody>
      </p:sp>
      <p:sp>
        <p:nvSpPr>
          <p:cNvPr id="3" name="矩形 2"/>
          <p:cNvSpPr/>
          <p:nvPr/>
        </p:nvSpPr>
        <p:spPr>
          <a:xfrm>
            <a:off x="3711120" y="3427318"/>
            <a:ext cx="5350109" cy="646331"/>
          </a:xfrm>
          <a:prstGeom prst="rect">
            <a:avLst/>
          </a:prstGeom>
        </p:spPr>
        <p:txBody>
          <a:bodyPr wrap="square">
            <a:spAutoFit/>
          </a:bodyPr>
          <a:lstStyle/>
          <a:p>
            <a:pPr algn="ctr"/>
            <a:r>
              <a:rPr lang="en-US" altLang="zh-CN" sz="1200" dirty="0" smtClean="0">
                <a:solidFill>
                  <a:schemeClr val="bg1"/>
                </a:solidFill>
                <a:latin typeface="+mj-ea"/>
                <a:ea typeface="+mj-ea"/>
              </a:rPr>
              <a:t> A designer can use default text to simulate what text would look like. If it is not real text. A designer can use default text to simulate what text would look like. </a:t>
            </a:r>
            <a:endParaRPr lang="zh-CN" altLang="en-US" sz="1200" dirty="0">
              <a:solidFill>
                <a:schemeClr val="bg1"/>
              </a:solidFill>
              <a:latin typeface="+mj-ea"/>
              <a:ea typeface="+mj-ea"/>
            </a:endParaRPr>
          </a:p>
        </p:txBody>
      </p:sp>
      <p:sp>
        <p:nvSpPr>
          <p:cNvPr id="4" name="文本框 3"/>
          <p:cNvSpPr txBox="1"/>
          <p:nvPr/>
        </p:nvSpPr>
        <p:spPr>
          <a:xfrm>
            <a:off x="3724090" y="2657877"/>
            <a:ext cx="5324168" cy="769441"/>
          </a:xfrm>
          <a:prstGeom prst="rect">
            <a:avLst/>
          </a:prstGeom>
          <a:noFill/>
        </p:spPr>
        <p:txBody>
          <a:bodyPr wrap="square" rtlCol="0">
            <a:spAutoFit/>
          </a:bodyPr>
          <a:lstStyle/>
          <a:p>
            <a:pPr algn="ctr"/>
            <a:r>
              <a:rPr lang="zh-CN" altLang="en-US" sz="4400" dirty="0" smtClean="0">
                <a:solidFill>
                  <a:schemeClr val="bg1"/>
                </a:solidFill>
                <a:latin typeface="时尚中黑简体" panose="01010104010101010101" pitchFamily="2" charset="-122"/>
                <a:ea typeface="时尚中黑简体" panose="01010104010101010101" pitchFamily="2" charset="-122"/>
              </a:rPr>
              <a:t>请在此添加您的标题</a:t>
            </a:r>
            <a:endParaRPr lang="zh-CN" altLang="en-US" sz="4400" dirty="0">
              <a:solidFill>
                <a:schemeClr val="bg1"/>
              </a:solidFill>
              <a:latin typeface="时尚中黑简体" panose="01010104010101010101" pitchFamily="2" charset="-122"/>
              <a:ea typeface="时尚中黑简体" panose="0101010401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decel="10000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decel="10000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53"/>
          <p:cNvSpPr>
            <a:spLocks noEditPoints="1"/>
          </p:cNvSpPr>
          <p:nvPr/>
        </p:nvSpPr>
        <p:spPr bwMode="auto">
          <a:xfrm>
            <a:off x="5480139" y="5177734"/>
            <a:ext cx="1329627" cy="1274441"/>
          </a:xfrm>
          <a:custGeom>
            <a:avLst/>
            <a:gdLst>
              <a:gd name="T0" fmla="*/ 1782 w 1816"/>
              <a:gd name="T1" fmla="*/ 0 h 1814"/>
              <a:gd name="T2" fmla="*/ 1760 w 1816"/>
              <a:gd name="T3" fmla="*/ 26 h 1814"/>
              <a:gd name="T4" fmla="*/ 1754 w 1816"/>
              <a:gd name="T5" fmla="*/ 114 h 1814"/>
              <a:gd name="T6" fmla="*/ 1744 w 1816"/>
              <a:gd name="T7" fmla="*/ 134 h 1814"/>
              <a:gd name="T8" fmla="*/ 1798 w 1816"/>
              <a:gd name="T9" fmla="*/ 196 h 1814"/>
              <a:gd name="T10" fmla="*/ 1790 w 1816"/>
              <a:gd name="T11" fmla="*/ 288 h 1814"/>
              <a:gd name="T12" fmla="*/ 1733 w 1816"/>
              <a:gd name="T13" fmla="*/ 343 h 1814"/>
              <a:gd name="T14" fmla="*/ 1729 w 1816"/>
              <a:gd name="T15" fmla="*/ 397 h 1814"/>
              <a:gd name="T16" fmla="*/ 1795 w 1816"/>
              <a:gd name="T17" fmla="*/ 457 h 1814"/>
              <a:gd name="T18" fmla="*/ 1780 w 1816"/>
              <a:gd name="T19" fmla="*/ 541 h 1814"/>
              <a:gd name="T20" fmla="*/ 1734 w 1816"/>
              <a:gd name="T21" fmla="*/ 587 h 1814"/>
              <a:gd name="T22" fmla="*/ 1734 w 1816"/>
              <a:gd name="T23" fmla="*/ 659 h 1814"/>
              <a:gd name="T24" fmla="*/ 1796 w 1816"/>
              <a:gd name="T25" fmla="*/ 736 h 1814"/>
              <a:gd name="T26" fmla="*/ 1765 w 1816"/>
              <a:gd name="T27" fmla="*/ 803 h 1814"/>
              <a:gd name="T28" fmla="*/ 1724 w 1816"/>
              <a:gd name="T29" fmla="*/ 844 h 1814"/>
              <a:gd name="T30" fmla="*/ 1734 w 1816"/>
              <a:gd name="T31" fmla="*/ 891 h 1814"/>
              <a:gd name="T32" fmla="*/ 1790 w 1816"/>
              <a:gd name="T33" fmla="*/ 957 h 1814"/>
              <a:gd name="T34" fmla="*/ 1775 w 1816"/>
              <a:gd name="T35" fmla="*/ 1035 h 1814"/>
              <a:gd name="T36" fmla="*/ 1724 w 1816"/>
              <a:gd name="T37" fmla="*/ 1081 h 1814"/>
              <a:gd name="T38" fmla="*/ 1724 w 1816"/>
              <a:gd name="T39" fmla="*/ 1143 h 1814"/>
              <a:gd name="T40" fmla="*/ 1765 w 1816"/>
              <a:gd name="T41" fmla="*/ 1194 h 1814"/>
              <a:gd name="T42" fmla="*/ 1698 w 1816"/>
              <a:gd name="T43" fmla="*/ 1328 h 1814"/>
              <a:gd name="T44" fmla="*/ 1312 w 1816"/>
              <a:gd name="T45" fmla="*/ 1667 h 1814"/>
              <a:gd name="T46" fmla="*/ 499 w 1816"/>
              <a:gd name="T47" fmla="*/ 1667 h 1814"/>
              <a:gd name="T48" fmla="*/ 103 w 1816"/>
              <a:gd name="T49" fmla="*/ 1328 h 1814"/>
              <a:gd name="T50" fmla="*/ 95 w 1816"/>
              <a:gd name="T51" fmla="*/ 1265 h 1814"/>
              <a:gd name="T52" fmla="*/ 72 w 1816"/>
              <a:gd name="T53" fmla="*/ 1173 h 1814"/>
              <a:gd name="T54" fmla="*/ 15 w 1816"/>
              <a:gd name="T55" fmla="*/ 1112 h 1814"/>
              <a:gd name="T56" fmla="*/ 41 w 1816"/>
              <a:gd name="T57" fmla="*/ 1040 h 1814"/>
              <a:gd name="T58" fmla="*/ 67 w 1816"/>
              <a:gd name="T59" fmla="*/ 983 h 1814"/>
              <a:gd name="T60" fmla="*/ 31 w 1816"/>
              <a:gd name="T61" fmla="*/ 891 h 1814"/>
              <a:gd name="T62" fmla="*/ 26 w 1816"/>
              <a:gd name="T63" fmla="*/ 798 h 1814"/>
              <a:gd name="T64" fmla="*/ 62 w 1816"/>
              <a:gd name="T65" fmla="*/ 752 h 1814"/>
              <a:gd name="T66" fmla="*/ 62 w 1816"/>
              <a:gd name="T67" fmla="*/ 700 h 1814"/>
              <a:gd name="T68" fmla="*/ 15 w 1816"/>
              <a:gd name="T69" fmla="*/ 623 h 1814"/>
              <a:gd name="T70" fmla="*/ 41 w 1816"/>
              <a:gd name="T71" fmla="*/ 541 h 1814"/>
              <a:gd name="T72" fmla="*/ 72 w 1816"/>
              <a:gd name="T73" fmla="*/ 499 h 1814"/>
              <a:gd name="T74" fmla="*/ 67 w 1816"/>
              <a:gd name="T75" fmla="*/ 448 h 1814"/>
              <a:gd name="T76" fmla="*/ 15 w 1816"/>
              <a:gd name="T77" fmla="*/ 366 h 1814"/>
              <a:gd name="T78" fmla="*/ 15 w 1816"/>
              <a:gd name="T79" fmla="*/ 129 h 1814"/>
              <a:gd name="T80" fmla="*/ 15 w 1816"/>
              <a:gd name="T81" fmla="*/ 88 h 1814"/>
              <a:gd name="T82" fmla="*/ 10 w 1816"/>
              <a:gd name="T83" fmla="*/ 11 h 1814"/>
              <a:gd name="T84" fmla="*/ 0 w 1816"/>
              <a:gd name="T85" fmla="*/ 0 h 1814"/>
              <a:gd name="T86" fmla="*/ 1782 w 1816"/>
              <a:gd name="T87" fmla="*/ 0 h 1814"/>
              <a:gd name="T88" fmla="*/ 510 w 1816"/>
              <a:gd name="T89" fmla="*/ 1705 h 1814"/>
              <a:gd name="T90" fmla="*/ 1285 w 1816"/>
              <a:gd name="T91" fmla="*/ 1702 h 1814"/>
              <a:gd name="T92" fmla="*/ 1214 w 1816"/>
              <a:gd name="T93" fmla="*/ 1778 h 1814"/>
              <a:gd name="T94" fmla="*/ 1122 w 1816"/>
              <a:gd name="T95" fmla="*/ 1814 h 1814"/>
              <a:gd name="T96" fmla="*/ 669 w 1816"/>
              <a:gd name="T97" fmla="*/ 1814 h 1814"/>
              <a:gd name="T98" fmla="*/ 576 w 1816"/>
              <a:gd name="T99" fmla="*/ 1783 h 1814"/>
              <a:gd name="T100" fmla="*/ 510 w 1816"/>
              <a:gd name="T101" fmla="*/ 170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6" h="1814">
                <a:moveTo>
                  <a:pt x="1782" y="0"/>
                </a:moveTo>
                <a:lnTo>
                  <a:pt x="1760" y="26"/>
                </a:lnTo>
                <a:lnTo>
                  <a:pt x="1754" y="114"/>
                </a:lnTo>
                <a:lnTo>
                  <a:pt x="1744" y="134"/>
                </a:lnTo>
                <a:cubicBezTo>
                  <a:pt x="1744" y="134"/>
                  <a:pt x="1783" y="165"/>
                  <a:pt x="1798" y="196"/>
                </a:cubicBezTo>
                <a:cubicBezTo>
                  <a:pt x="1814" y="226"/>
                  <a:pt x="1816" y="268"/>
                  <a:pt x="1790" y="288"/>
                </a:cubicBezTo>
                <a:cubicBezTo>
                  <a:pt x="1765" y="309"/>
                  <a:pt x="1739" y="323"/>
                  <a:pt x="1733" y="343"/>
                </a:cubicBezTo>
                <a:cubicBezTo>
                  <a:pt x="1725" y="367"/>
                  <a:pt x="1729" y="397"/>
                  <a:pt x="1729" y="397"/>
                </a:cubicBezTo>
                <a:cubicBezTo>
                  <a:pt x="1729" y="397"/>
                  <a:pt x="1785" y="421"/>
                  <a:pt x="1795" y="457"/>
                </a:cubicBezTo>
                <a:cubicBezTo>
                  <a:pt x="1805" y="493"/>
                  <a:pt x="1801" y="525"/>
                  <a:pt x="1780" y="541"/>
                </a:cubicBezTo>
                <a:cubicBezTo>
                  <a:pt x="1760" y="556"/>
                  <a:pt x="1734" y="587"/>
                  <a:pt x="1734" y="587"/>
                </a:cubicBezTo>
                <a:lnTo>
                  <a:pt x="1734" y="659"/>
                </a:lnTo>
                <a:cubicBezTo>
                  <a:pt x="1734" y="659"/>
                  <a:pt x="1796" y="700"/>
                  <a:pt x="1796" y="736"/>
                </a:cubicBezTo>
                <a:cubicBezTo>
                  <a:pt x="1796" y="772"/>
                  <a:pt x="1765" y="803"/>
                  <a:pt x="1765" y="803"/>
                </a:cubicBezTo>
                <a:lnTo>
                  <a:pt x="1724" y="844"/>
                </a:lnTo>
                <a:lnTo>
                  <a:pt x="1734" y="891"/>
                </a:lnTo>
                <a:cubicBezTo>
                  <a:pt x="1734" y="891"/>
                  <a:pt x="1780" y="921"/>
                  <a:pt x="1790" y="957"/>
                </a:cubicBezTo>
                <a:cubicBezTo>
                  <a:pt x="1801" y="993"/>
                  <a:pt x="1790" y="1019"/>
                  <a:pt x="1775" y="1035"/>
                </a:cubicBezTo>
                <a:cubicBezTo>
                  <a:pt x="1760" y="1050"/>
                  <a:pt x="1724" y="1081"/>
                  <a:pt x="1724" y="1081"/>
                </a:cubicBezTo>
                <a:lnTo>
                  <a:pt x="1724" y="1143"/>
                </a:lnTo>
                <a:cubicBezTo>
                  <a:pt x="1724" y="1143"/>
                  <a:pt x="1760" y="1168"/>
                  <a:pt x="1765" y="1194"/>
                </a:cubicBezTo>
                <a:cubicBezTo>
                  <a:pt x="1770" y="1220"/>
                  <a:pt x="1724" y="1307"/>
                  <a:pt x="1698" y="1328"/>
                </a:cubicBezTo>
                <a:cubicBezTo>
                  <a:pt x="1672" y="1348"/>
                  <a:pt x="1312" y="1667"/>
                  <a:pt x="1312" y="1667"/>
                </a:cubicBezTo>
                <a:lnTo>
                  <a:pt x="499" y="1667"/>
                </a:lnTo>
                <a:lnTo>
                  <a:pt x="103" y="1328"/>
                </a:lnTo>
                <a:cubicBezTo>
                  <a:pt x="103" y="1328"/>
                  <a:pt x="99" y="1291"/>
                  <a:pt x="95" y="1265"/>
                </a:cubicBezTo>
                <a:cubicBezTo>
                  <a:pt x="92" y="1238"/>
                  <a:pt x="92" y="1189"/>
                  <a:pt x="72" y="1173"/>
                </a:cubicBezTo>
                <a:cubicBezTo>
                  <a:pt x="51" y="1158"/>
                  <a:pt x="15" y="1148"/>
                  <a:pt x="15" y="1112"/>
                </a:cubicBezTo>
                <a:cubicBezTo>
                  <a:pt x="15" y="1076"/>
                  <a:pt x="26" y="1045"/>
                  <a:pt x="41" y="1040"/>
                </a:cubicBezTo>
                <a:cubicBezTo>
                  <a:pt x="56" y="1035"/>
                  <a:pt x="72" y="1009"/>
                  <a:pt x="67" y="983"/>
                </a:cubicBezTo>
                <a:cubicBezTo>
                  <a:pt x="62" y="957"/>
                  <a:pt x="46" y="921"/>
                  <a:pt x="31" y="891"/>
                </a:cubicBezTo>
                <a:cubicBezTo>
                  <a:pt x="15" y="860"/>
                  <a:pt x="10" y="824"/>
                  <a:pt x="26" y="798"/>
                </a:cubicBezTo>
                <a:cubicBezTo>
                  <a:pt x="41" y="772"/>
                  <a:pt x="62" y="752"/>
                  <a:pt x="62" y="752"/>
                </a:cubicBezTo>
                <a:lnTo>
                  <a:pt x="62" y="700"/>
                </a:lnTo>
                <a:cubicBezTo>
                  <a:pt x="62" y="700"/>
                  <a:pt x="15" y="669"/>
                  <a:pt x="15" y="623"/>
                </a:cubicBezTo>
                <a:cubicBezTo>
                  <a:pt x="15" y="577"/>
                  <a:pt x="26" y="551"/>
                  <a:pt x="41" y="541"/>
                </a:cubicBezTo>
                <a:cubicBezTo>
                  <a:pt x="56" y="530"/>
                  <a:pt x="72" y="499"/>
                  <a:pt x="72" y="499"/>
                </a:cubicBezTo>
                <a:cubicBezTo>
                  <a:pt x="72" y="499"/>
                  <a:pt x="77" y="469"/>
                  <a:pt x="67" y="448"/>
                </a:cubicBezTo>
                <a:cubicBezTo>
                  <a:pt x="56" y="427"/>
                  <a:pt x="26" y="397"/>
                  <a:pt x="15" y="366"/>
                </a:cubicBezTo>
                <a:lnTo>
                  <a:pt x="15" y="129"/>
                </a:lnTo>
                <a:lnTo>
                  <a:pt x="15" y="88"/>
                </a:lnTo>
                <a:cubicBezTo>
                  <a:pt x="15" y="62"/>
                  <a:pt x="10" y="11"/>
                  <a:pt x="10" y="11"/>
                </a:cubicBezTo>
                <a:lnTo>
                  <a:pt x="0" y="0"/>
                </a:lnTo>
                <a:lnTo>
                  <a:pt x="1782" y="0"/>
                </a:lnTo>
                <a:close/>
                <a:moveTo>
                  <a:pt x="510" y="1705"/>
                </a:moveTo>
                <a:lnTo>
                  <a:pt x="1285" y="1702"/>
                </a:lnTo>
                <a:cubicBezTo>
                  <a:pt x="1285" y="1702"/>
                  <a:pt x="1240" y="1758"/>
                  <a:pt x="1214" y="1778"/>
                </a:cubicBezTo>
                <a:cubicBezTo>
                  <a:pt x="1189" y="1799"/>
                  <a:pt x="1147" y="1814"/>
                  <a:pt x="1122" y="1814"/>
                </a:cubicBezTo>
                <a:lnTo>
                  <a:pt x="669" y="1814"/>
                </a:lnTo>
                <a:cubicBezTo>
                  <a:pt x="669" y="1814"/>
                  <a:pt x="602" y="1814"/>
                  <a:pt x="576" y="1783"/>
                </a:cubicBezTo>
                <a:cubicBezTo>
                  <a:pt x="550" y="1752"/>
                  <a:pt x="510" y="1705"/>
                  <a:pt x="510" y="1705"/>
                </a:cubicBezTo>
                <a:close/>
              </a:path>
            </a:pathLst>
          </a:custGeom>
          <a:solidFill>
            <a:schemeClr val="tx1">
              <a:lumMod val="75000"/>
              <a:lumOff val="25000"/>
            </a:schemeClr>
          </a:solidFill>
          <a:ln>
            <a:noFill/>
          </a:ln>
        </p:spPr>
        <p:txBody>
          <a:bodyPr vert="horz" wrap="square" lIns="121908" tIns="60954" rIns="121908" bIns="60954" numCol="1" anchor="t" anchorCtr="0" compatLnSpc="1"/>
          <a:lstStyle/>
          <a:p>
            <a:endParaRPr lang="zh-CN" altLang="en-US" sz="3200">
              <a:latin typeface="微软雅黑" panose="020B0503020204020204" pitchFamily="34" charset="-122"/>
              <a:ea typeface="微软雅黑" panose="020B0503020204020204" pitchFamily="34" charset="-122"/>
            </a:endParaRPr>
          </a:p>
        </p:txBody>
      </p:sp>
      <p:sp>
        <p:nvSpPr>
          <p:cNvPr id="4" name="TextBox 44"/>
          <p:cNvSpPr txBox="1">
            <a:spLocks noChangeArrowheads="1"/>
          </p:cNvSpPr>
          <p:nvPr/>
        </p:nvSpPr>
        <p:spPr bwMode="auto">
          <a:xfrm>
            <a:off x="1578683" y="1536515"/>
            <a:ext cx="2422717" cy="40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hangingPunct="1"/>
            <a:r>
              <a:rPr lang="zh-CN" altLang="en-US" b="1" dirty="0">
                <a:solidFill>
                  <a:schemeClr val="tx1">
                    <a:lumMod val="50000"/>
                    <a:lumOff val="50000"/>
                  </a:schemeClr>
                </a:solidFill>
                <a:latin typeface="微软雅黑" panose="020B0503020204020204" pitchFamily="34" charset="-122"/>
                <a:ea typeface="微软雅黑" panose="020B0503020204020204" pitchFamily="34" charset="-122"/>
              </a:rPr>
              <a:t>您的标题</a:t>
            </a:r>
            <a:endParaRPr lang="zh-CN" altLang="en-US"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 name="TextBox 45"/>
          <p:cNvSpPr txBox="1">
            <a:spLocks noChangeArrowheads="1"/>
          </p:cNvSpPr>
          <p:nvPr/>
        </p:nvSpPr>
        <p:spPr bwMode="auto">
          <a:xfrm>
            <a:off x="1515951" y="1930251"/>
            <a:ext cx="2826904" cy="714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hangingPunct="1">
              <a:lnSpc>
                <a:spcPct val="12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输入您的文字内容</a:t>
            </a:r>
            <a:endParaRPr 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a:p>
            <a:pPr eaLnBrk="1" hangingPunct="1">
              <a:lnSpc>
                <a:spcPct val="12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输入您的文字内容</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 name="TextBox 46"/>
          <p:cNvSpPr txBox="1">
            <a:spLocks noChangeArrowheads="1"/>
          </p:cNvSpPr>
          <p:nvPr/>
        </p:nvSpPr>
        <p:spPr bwMode="auto">
          <a:xfrm>
            <a:off x="8496909" y="2347232"/>
            <a:ext cx="1919965" cy="40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hangingPunct="1"/>
            <a:r>
              <a:rPr lang="zh-CN" altLang="en-US" b="1" dirty="0">
                <a:solidFill>
                  <a:schemeClr val="tx1">
                    <a:lumMod val="50000"/>
                    <a:lumOff val="50000"/>
                  </a:schemeClr>
                </a:solidFill>
                <a:latin typeface="微软雅黑" panose="020B0503020204020204" pitchFamily="34" charset="-122"/>
                <a:ea typeface="微软雅黑" panose="020B0503020204020204" pitchFamily="34" charset="-122"/>
              </a:rPr>
              <a:t>您的标题</a:t>
            </a:r>
            <a:endParaRPr lang="zh-CN" altLang="en-US"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 name="TextBox 47"/>
          <p:cNvSpPr txBox="1">
            <a:spLocks noChangeArrowheads="1"/>
          </p:cNvSpPr>
          <p:nvPr/>
        </p:nvSpPr>
        <p:spPr bwMode="auto">
          <a:xfrm>
            <a:off x="8496908" y="2685525"/>
            <a:ext cx="2802135" cy="714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hangingPunct="1">
              <a:lnSpc>
                <a:spcPct val="120000"/>
              </a:lnSpc>
            </a:pPr>
            <a:r>
              <a:rPr lang="zh-CN" altLang="en-US" sz="1600">
                <a:solidFill>
                  <a:schemeClr val="tx1">
                    <a:lumMod val="50000"/>
                    <a:lumOff val="50000"/>
                  </a:schemeClr>
                </a:solidFill>
                <a:latin typeface="微软雅黑" panose="020B0503020204020204" pitchFamily="34" charset="-122"/>
                <a:ea typeface="微软雅黑" panose="020B0503020204020204" pitchFamily="34" charset="-122"/>
              </a:rPr>
              <a:t>输入您的文字内容</a:t>
            </a:r>
            <a:endParaRPr lang="en-US" sz="1600">
              <a:solidFill>
                <a:schemeClr val="tx1">
                  <a:lumMod val="50000"/>
                  <a:lumOff val="50000"/>
                </a:schemeClr>
              </a:solidFill>
              <a:latin typeface="微软雅黑" panose="020B0503020204020204" pitchFamily="34" charset="-122"/>
              <a:ea typeface="微软雅黑" panose="020B0503020204020204" pitchFamily="34" charset="-122"/>
            </a:endParaRPr>
          </a:p>
          <a:p>
            <a:pPr eaLnBrk="1" hangingPunct="1">
              <a:lnSpc>
                <a:spcPct val="120000"/>
              </a:lnSpc>
            </a:pPr>
            <a:r>
              <a:rPr lang="zh-CN" altLang="en-US" sz="1600">
                <a:solidFill>
                  <a:schemeClr val="tx1">
                    <a:lumMod val="50000"/>
                    <a:lumOff val="50000"/>
                  </a:schemeClr>
                </a:solidFill>
                <a:latin typeface="微软雅黑" panose="020B0503020204020204" pitchFamily="34" charset="-122"/>
                <a:ea typeface="微软雅黑" panose="020B0503020204020204" pitchFamily="34" charset="-122"/>
              </a:rPr>
              <a:t>输入您的文字内容</a:t>
            </a:r>
            <a:endParaRPr lang="zh-CN" altLang="en-US" sz="16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 name="TextBox 48"/>
          <p:cNvSpPr txBox="1">
            <a:spLocks noChangeArrowheads="1"/>
          </p:cNvSpPr>
          <p:nvPr/>
        </p:nvSpPr>
        <p:spPr bwMode="auto">
          <a:xfrm>
            <a:off x="7824922" y="4757096"/>
            <a:ext cx="1919963" cy="40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hangingPunct="1"/>
            <a:r>
              <a:rPr lang="zh-CN" altLang="en-US" b="1" dirty="0">
                <a:solidFill>
                  <a:schemeClr val="tx1">
                    <a:lumMod val="50000"/>
                    <a:lumOff val="50000"/>
                  </a:schemeClr>
                </a:solidFill>
                <a:latin typeface="微软雅黑" panose="020B0503020204020204" pitchFamily="34" charset="-122"/>
                <a:ea typeface="微软雅黑" panose="020B0503020204020204" pitchFamily="34" charset="-122"/>
              </a:rPr>
              <a:t>您的标题</a:t>
            </a:r>
            <a:endParaRPr lang="zh-CN" altLang="en-US"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 name="TextBox 49"/>
          <p:cNvSpPr txBox="1">
            <a:spLocks noChangeArrowheads="1"/>
          </p:cNvSpPr>
          <p:nvPr/>
        </p:nvSpPr>
        <p:spPr bwMode="auto">
          <a:xfrm>
            <a:off x="7824921" y="5093539"/>
            <a:ext cx="2802134" cy="714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hangingPunct="1">
              <a:lnSpc>
                <a:spcPct val="12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输入您的文字内容</a:t>
            </a:r>
            <a:endParaRPr 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a:p>
            <a:pPr eaLnBrk="1" hangingPunct="1">
              <a:lnSpc>
                <a:spcPct val="12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输入您的文字内容</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 name="TextBox 50"/>
          <p:cNvSpPr txBox="1">
            <a:spLocks noChangeArrowheads="1"/>
          </p:cNvSpPr>
          <p:nvPr/>
        </p:nvSpPr>
        <p:spPr bwMode="auto">
          <a:xfrm>
            <a:off x="1489041" y="3637790"/>
            <a:ext cx="2422719" cy="40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hangingPunct="1"/>
            <a:r>
              <a:rPr lang="zh-CN" altLang="en-US" b="1" dirty="0">
                <a:solidFill>
                  <a:schemeClr val="tx1">
                    <a:lumMod val="50000"/>
                    <a:lumOff val="50000"/>
                  </a:schemeClr>
                </a:solidFill>
                <a:latin typeface="微软雅黑" panose="020B0503020204020204" pitchFamily="34" charset="-122"/>
                <a:ea typeface="微软雅黑" panose="020B0503020204020204" pitchFamily="34" charset="-122"/>
              </a:rPr>
              <a:t>您的标题</a:t>
            </a:r>
            <a:endParaRPr lang="zh-CN" altLang="en-US"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 name="TextBox 51"/>
          <p:cNvSpPr txBox="1">
            <a:spLocks noChangeArrowheads="1"/>
          </p:cNvSpPr>
          <p:nvPr/>
        </p:nvSpPr>
        <p:spPr bwMode="auto">
          <a:xfrm>
            <a:off x="1446084" y="4029675"/>
            <a:ext cx="2826905" cy="714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hangingPunct="1">
              <a:lnSpc>
                <a:spcPct val="12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输入您的文字内容</a:t>
            </a:r>
            <a:endParaRPr 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a:p>
            <a:pPr eaLnBrk="1" hangingPunct="1">
              <a:lnSpc>
                <a:spcPct val="12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输入您的文字内容</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12" name="组合 11"/>
          <p:cNvGrpSpPr/>
          <p:nvPr/>
        </p:nvGrpSpPr>
        <p:grpSpPr>
          <a:xfrm>
            <a:off x="4673465" y="1144097"/>
            <a:ext cx="2942976" cy="962091"/>
            <a:chOff x="3074194" y="1156295"/>
            <a:chExt cx="2782887" cy="909637"/>
          </a:xfrm>
        </p:grpSpPr>
        <p:sp>
          <p:nvSpPr>
            <p:cNvPr id="13" name="Freeform 559"/>
            <p:cNvSpPr/>
            <p:nvPr/>
          </p:nvSpPr>
          <p:spPr bwMode="auto">
            <a:xfrm>
              <a:off x="3074194" y="1156295"/>
              <a:ext cx="2782887" cy="909637"/>
            </a:xfrm>
            <a:custGeom>
              <a:avLst/>
              <a:gdLst>
                <a:gd name="T0" fmla="*/ 3583 w 4019"/>
                <a:gd name="T1" fmla="*/ 657 h 1314"/>
                <a:gd name="T2" fmla="*/ 3459 w 4019"/>
                <a:gd name="T3" fmla="*/ 540 h 1314"/>
                <a:gd name="T4" fmla="*/ 3459 w 4019"/>
                <a:gd name="T5" fmla="*/ 657 h 1314"/>
                <a:gd name="T6" fmla="*/ 3459 w 4019"/>
                <a:gd name="T7" fmla="*/ 657 h 1314"/>
                <a:gd name="T8" fmla="*/ 3459 w 4019"/>
                <a:gd name="T9" fmla="*/ 540 h 1314"/>
                <a:gd name="T10" fmla="*/ 2737 w 4019"/>
                <a:gd name="T11" fmla="*/ 121 h 1314"/>
                <a:gd name="T12" fmla="*/ 2737 w 4019"/>
                <a:gd name="T13" fmla="*/ 121 h 1314"/>
                <a:gd name="T14" fmla="*/ 2050 w 4019"/>
                <a:gd name="T15" fmla="*/ 0 h 1314"/>
                <a:gd name="T16" fmla="*/ 2014 w 4019"/>
                <a:gd name="T17" fmla="*/ 0 h 1314"/>
                <a:gd name="T18" fmla="*/ 2014 w 4019"/>
                <a:gd name="T19" fmla="*/ 657 h 1314"/>
                <a:gd name="T20" fmla="*/ 2014 w 4019"/>
                <a:gd name="T21" fmla="*/ 657 h 1314"/>
                <a:gd name="T22" fmla="*/ 2014 w 4019"/>
                <a:gd name="T23" fmla="*/ 0 h 1314"/>
                <a:gd name="T24" fmla="*/ 1970 w 4019"/>
                <a:gd name="T25" fmla="*/ 0 h 1314"/>
                <a:gd name="T26" fmla="*/ 1291 w 4019"/>
                <a:gd name="T27" fmla="*/ 119 h 1314"/>
                <a:gd name="T28" fmla="*/ 568 w 4019"/>
                <a:gd name="T29" fmla="*/ 533 h 1314"/>
                <a:gd name="T30" fmla="*/ 568 w 4019"/>
                <a:gd name="T31" fmla="*/ 657 h 1314"/>
                <a:gd name="T32" fmla="*/ 568 w 4019"/>
                <a:gd name="T33" fmla="*/ 657 h 1314"/>
                <a:gd name="T34" fmla="*/ 568 w 4019"/>
                <a:gd name="T35" fmla="*/ 533 h 1314"/>
                <a:gd name="T36" fmla="*/ 437 w 4019"/>
                <a:gd name="T37" fmla="*/ 657 h 1314"/>
                <a:gd name="T38" fmla="*/ 437 w 4019"/>
                <a:gd name="T39" fmla="*/ 657 h 1314"/>
                <a:gd name="T40" fmla="*/ 0 w 4019"/>
                <a:gd name="T41" fmla="*/ 1314 h 1314"/>
                <a:gd name="T42" fmla="*/ 568 w 4019"/>
                <a:gd name="T43" fmla="*/ 1314 h 1314"/>
                <a:gd name="T44" fmla="*/ 1291 w 4019"/>
                <a:gd name="T45" fmla="*/ 1314 h 1314"/>
                <a:gd name="T46" fmla="*/ 2014 w 4019"/>
                <a:gd name="T47" fmla="*/ 1314 h 1314"/>
                <a:gd name="T48" fmla="*/ 2737 w 4019"/>
                <a:gd name="T49" fmla="*/ 1314 h 1314"/>
                <a:gd name="T50" fmla="*/ 3459 w 4019"/>
                <a:gd name="T51" fmla="*/ 1314 h 1314"/>
                <a:gd name="T52" fmla="*/ 4019 w 4019"/>
                <a:gd name="T53" fmla="*/ 1314 h 1314"/>
                <a:gd name="T54" fmla="*/ 3583 w 4019"/>
                <a:gd name="T55" fmla="*/ 65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19" h="1314">
                  <a:moveTo>
                    <a:pt x="3583" y="657"/>
                  </a:moveTo>
                  <a:cubicBezTo>
                    <a:pt x="3543" y="616"/>
                    <a:pt x="3502" y="577"/>
                    <a:pt x="3459" y="540"/>
                  </a:cubicBezTo>
                  <a:lnTo>
                    <a:pt x="3459" y="657"/>
                  </a:lnTo>
                  <a:lnTo>
                    <a:pt x="3459" y="540"/>
                  </a:lnTo>
                  <a:cubicBezTo>
                    <a:pt x="3251" y="358"/>
                    <a:pt x="3006" y="215"/>
                    <a:pt x="2737" y="121"/>
                  </a:cubicBezTo>
                  <a:cubicBezTo>
                    <a:pt x="2521" y="46"/>
                    <a:pt x="2290" y="4"/>
                    <a:pt x="2050" y="0"/>
                  </a:cubicBezTo>
                  <a:lnTo>
                    <a:pt x="2014" y="0"/>
                  </a:lnTo>
                  <a:lnTo>
                    <a:pt x="2014" y="657"/>
                  </a:lnTo>
                  <a:lnTo>
                    <a:pt x="2014" y="0"/>
                  </a:lnTo>
                  <a:lnTo>
                    <a:pt x="1970" y="0"/>
                  </a:lnTo>
                  <a:cubicBezTo>
                    <a:pt x="1733" y="4"/>
                    <a:pt x="1505" y="45"/>
                    <a:pt x="1291" y="119"/>
                  </a:cubicBezTo>
                  <a:cubicBezTo>
                    <a:pt x="1023" y="211"/>
                    <a:pt x="777" y="353"/>
                    <a:pt x="568" y="533"/>
                  </a:cubicBezTo>
                  <a:lnTo>
                    <a:pt x="568" y="657"/>
                  </a:lnTo>
                  <a:lnTo>
                    <a:pt x="568" y="533"/>
                  </a:lnTo>
                  <a:cubicBezTo>
                    <a:pt x="523" y="572"/>
                    <a:pt x="479" y="614"/>
                    <a:pt x="437" y="657"/>
                  </a:cubicBezTo>
                  <a:cubicBezTo>
                    <a:pt x="252" y="846"/>
                    <a:pt x="103" y="1069"/>
                    <a:pt x="0" y="1314"/>
                  </a:cubicBezTo>
                  <a:lnTo>
                    <a:pt x="568" y="1314"/>
                  </a:lnTo>
                  <a:lnTo>
                    <a:pt x="1291" y="1314"/>
                  </a:lnTo>
                  <a:lnTo>
                    <a:pt x="2014" y="1314"/>
                  </a:lnTo>
                  <a:lnTo>
                    <a:pt x="2737" y="1314"/>
                  </a:lnTo>
                  <a:lnTo>
                    <a:pt x="3459" y="1314"/>
                  </a:lnTo>
                  <a:lnTo>
                    <a:pt x="4019" y="1314"/>
                  </a:lnTo>
                  <a:cubicBezTo>
                    <a:pt x="3917" y="1069"/>
                    <a:pt x="3768" y="846"/>
                    <a:pt x="3583" y="65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组合 52"/>
            <p:cNvPicPr>
              <a:picLocks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242594" y="1402357"/>
              <a:ext cx="371475"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组合 14"/>
          <p:cNvGrpSpPr/>
          <p:nvPr/>
        </p:nvGrpSpPr>
        <p:grpSpPr>
          <a:xfrm>
            <a:off x="4560981" y="2152925"/>
            <a:ext cx="3167940" cy="960412"/>
            <a:chOff x="2967831" y="2129432"/>
            <a:chExt cx="2995613" cy="908050"/>
          </a:xfrm>
        </p:grpSpPr>
        <p:sp>
          <p:nvSpPr>
            <p:cNvPr id="16" name="Freeform 560"/>
            <p:cNvSpPr>
              <a:spLocks noEditPoints="1"/>
            </p:cNvSpPr>
            <p:nvPr/>
          </p:nvSpPr>
          <p:spPr bwMode="auto">
            <a:xfrm>
              <a:off x="2967831" y="2129432"/>
              <a:ext cx="2995613" cy="908050"/>
            </a:xfrm>
            <a:custGeom>
              <a:avLst/>
              <a:gdLst>
                <a:gd name="T0" fmla="*/ 4327 w 4328"/>
                <a:gd name="T1" fmla="*/ 657 h 1314"/>
                <a:gd name="T2" fmla="*/ 3613 w 4328"/>
                <a:gd name="T3" fmla="*/ 657 h 1314"/>
                <a:gd name="T4" fmla="*/ 3613 w 4328"/>
                <a:gd name="T5" fmla="*/ 657 h 1314"/>
                <a:gd name="T6" fmla="*/ 2891 w 4328"/>
                <a:gd name="T7" fmla="*/ 657 h 1314"/>
                <a:gd name="T8" fmla="*/ 2168 w 4328"/>
                <a:gd name="T9" fmla="*/ 657 h 1314"/>
                <a:gd name="T10" fmla="*/ 1445 w 4328"/>
                <a:gd name="T11" fmla="*/ 657 h 1314"/>
                <a:gd name="T12" fmla="*/ 722 w 4328"/>
                <a:gd name="T13" fmla="*/ 657 h 1314"/>
                <a:gd name="T14" fmla="*/ 1 w 4328"/>
                <a:gd name="T15" fmla="*/ 657 h 1314"/>
                <a:gd name="T16" fmla="*/ 130 w 4328"/>
                <a:gd name="T17" fmla="*/ 0 h 1314"/>
                <a:gd name="T18" fmla="*/ 722 w 4328"/>
                <a:gd name="T19" fmla="*/ 0 h 1314"/>
                <a:gd name="T20" fmla="*/ 1445 w 4328"/>
                <a:gd name="T21" fmla="*/ 0 h 1314"/>
                <a:gd name="T22" fmla="*/ 2168 w 4328"/>
                <a:gd name="T23" fmla="*/ 0 h 1314"/>
                <a:gd name="T24" fmla="*/ 2891 w 4328"/>
                <a:gd name="T25" fmla="*/ 0 h 1314"/>
                <a:gd name="T26" fmla="*/ 3613 w 4328"/>
                <a:gd name="T27" fmla="*/ 0 h 1314"/>
                <a:gd name="T28" fmla="*/ 4197 w 4328"/>
                <a:gd name="T29" fmla="*/ 0 h 1314"/>
                <a:gd name="T30" fmla="*/ 4327 w 4328"/>
                <a:gd name="T31" fmla="*/ 657 h 1314"/>
                <a:gd name="T32" fmla="*/ 1 w 4328"/>
                <a:gd name="T33" fmla="*/ 657 h 1314"/>
                <a:gd name="T34" fmla="*/ 0 w 4328"/>
                <a:gd name="T35" fmla="*/ 712 h 1314"/>
                <a:gd name="T36" fmla="*/ 91 w 4328"/>
                <a:gd name="T37" fmla="*/ 1314 h 1314"/>
                <a:gd name="T38" fmla="*/ 722 w 4328"/>
                <a:gd name="T39" fmla="*/ 1314 h 1314"/>
                <a:gd name="T40" fmla="*/ 1445 w 4328"/>
                <a:gd name="T41" fmla="*/ 1314 h 1314"/>
                <a:gd name="T42" fmla="*/ 2168 w 4328"/>
                <a:gd name="T43" fmla="*/ 1314 h 1314"/>
                <a:gd name="T44" fmla="*/ 2891 w 4328"/>
                <a:gd name="T45" fmla="*/ 1314 h 1314"/>
                <a:gd name="T46" fmla="*/ 3613 w 4328"/>
                <a:gd name="T47" fmla="*/ 1314 h 1314"/>
                <a:gd name="T48" fmla="*/ 3613 w 4328"/>
                <a:gd name="T49" fmla="*/ 1314 h 1314"/>
                <a:gd name="T50" fmla="*/ 4237 w 4328"/>
                <a:gd name="T51" fmla="*/ 1314 h 1314"/>
                <a:gd name="T52" fmla="*/ 4328 w 4328"/>
                <a:gd name="T53" fmla="*/ 712 h 1314"/>
                <a:gd name="T54" fmla="*/ 4327 w 4328"/>
                <a:gd name="T55" fmla="*/ 657 h 1314"/>
                <a:gd name="T56" fmla="*/ 4327 w 4328"/>
                <a:gd name="T57" fmla="*/ 65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28" h="1314">
                  <a:moveTo>
                    <a:pt x="4327" y="657"/>
                  </a:moveTo>
                  <a:lnTo>
                    <a:pt x="3613" y="657"/>
                  </a:lnTo>
                  <a:lnTo>
                    <a:pt x="2891" y="657"/>
                  </a:lnTo>
                  <a:lnTo>
                    <a:pt x="2168" y="657"/>
                  </a:lnTo>
                  <a:lnTo>
                    <a:pt x="1445" y="657"/>
                  </a:lnTo>
                  <a:lnTo>
                    <a:pt x="722" y="657"/>
                  </a:lnTo>
                  <a:lnTo>
                    <a:pt x="1" y="657"/>
                  </a:lnTo>
                  <a:cubicBezTo>
                    <a:pt x="7" y="427"/>
                    <a:pt x="52" y="206"/>
                    <a:pt x="130" y="0"/>
                  </a:cubicBezTo>
                  <a:lnTo>
                    <a:pt x="722" y="0"/>
                  </a:lnTo>
                  <a:lnTo>
                    <a:pt x="1445" y="0"/>
                  </a:lnTo>
                  <a:lnTo>
                    <a:pt x="2168" y="0"/>
                  </a:lnTo>
                  <a:lnTo>
                    <a:pt x="2891" y="0"/>
                  </a:lnTo>
                  <a:lnTo>
                    <a:pt x="3613" y="0"/>
                  </a:lnTo>
                  <a:lnTo>
                    <a:pt x="4197" y="0"/>
                  </a:lnTo>
                  <a:cubicBezTo>
                    <a:pt x="4276" y="206"/>
                    <a:pt x="4320" y="427"/>
                    <a:pt x="4327" y="657"/>
                  </a:cubicBezTo>
                  <a:close/>
                  <a:moveTo>
                    <a:pt x="1" y="657"/>
                  </a:moveTo>
                  <a:cubicBezTo>
                    <a:pt x="1" y="675"/>
                    <a:pt x="0" y="693"/>
                    <a:pt x="0" y="712"/>
                  </a:cubicBezTo>
                  <a:cubicBezTo>
                    <a:pt x="0" y="921"/>
                    <a:pt x="32" y="1123"/>
                    <a:pt x="91" y="1314"/>
                  </a:cubicBezTo>
                  <a:lnTo>
                    <a:pt x="722" y="1314"/>
                  </a:lnTo>
                  <a:lnTo>
                    <a:pt x="1445" y="1314"/>
                  </a:lnTo>
                  <a:lnTo>
                    <a:pt x="2168" y="1314"/>
                  </a:lnTo>
                  <a:lnTo>
                    <a:pt x="2891" y="1314"/>
                  </a:lnTo>
                  <a:lnTo>
                    <a:pt x="3613" y="1314"/>
                  </a:lnTo>
                  <a:lnTo>
                    <a:pt x="4237" y="1314"/>
                  </a:lnTo>
                  <a:cubicBezTo>
                    <a:pt x="4296" y="1123"/>
                    <a:pt x="4328" y="921"/>
                    <a:pt x="4328" y="712"/>
                  </a:cubicBezTo>
                  <a:cubicBezTo>
                    <a:pt x="4328" y="693"/>
                    <a:pt x="4327" y="675"/>
                    <a:pt x="4327" y="657"/>
                  </a:cubicBezTo>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3200">
                <a:latin typeface="微软雅黑" panose="020B0503020204020204" pitchFamily="34" charset="-122"/>
                <a:ea typeface="微软雅黑" panose="020B0503020204020204" pitchFamily="34" charset="-122"/>
              </a:endParaRPr>
            </a:p>
          </p:txBody>
        </p:sp>
        <p:sp>
          <p:nvSpPr>
            <p:cNvPr id="17" name="Freeform 536"/>
            <p:cNvSpPr/>
            <p:nvPr/>
          </p:nvSpPr>
          <p:spPr bwMode="auto">
            <a:xfrm>
              <a:off x="4174331" y="2404070"/>
              <a:ext cx="582613" cy="358775"/>
            </a:xfrm>
            <a:custGeom>
              <a:avLst/>
              <a:gdLst>
                <a:gd name="T0" fmla="*/ 535 w 684"/>
                <a:gd name="T1" fmla="*/ 120 h 418"/>
                <a:gd name="T2" fmla="*/ 528 w 684"/>
                <a:gd name="T3" fmla="*/ 121 h 418"/>
                <a:gd name="T4" fmla="*/ 367 w 684"/>
                <a:gd name="T5" fmla="*/ 0 h 418"/>
                <a:gd name="T6" fmla="*/ 208 w 684"/>
                <a:gd name="T7" fmla="*/ 114 h 418"/>
                <a:gd name="T8" fmla="*/ 167 w 684"/>
                <a:gd name="T9" fmla="*/ 101 h 418"/>
                <a:gd name="T10" fmla="*/ 96 w 684"/>
                <a:gd name="T11" fmla="*/ 171 h 418"/>
                <a:gd name="T12" fmla="*/ 0 w 684"/>
                <a:gd name="T13" fmla="*/ 293 h 418"/>
                <a:gd name="T14" fmla="*/ 125 w 684"/>
                <a:gd name="T15" fmla="*/ 418 h 418"/>
                <a:gd name="T16" fmla="*/ 128 w 684"/>
                <a:gd name="T17" fmla="*/ 418 h 418"/>
                <a:gd name="T18" fmla="*/ 131 w 684"/>
                <a:gd name="T19" fmla="*/ 418 h 418"/>
                <a:gd name="T20" fmla="*/ 535 w 684"/>
                <a:gd name="T21" fmla="*/ 418 h 418"/>
                <a:gd name="T22" fmla="*/ 684 w 684"/>
                <a:gd name="T23" fmla="*/ 269 h 418"/>
                <a:gd name="T24" fmla="*/ 535 w 684"/>
                <a:gd name="T25" fmla="*/ 120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4" h="418">
                  <a:moveTo>
                    <a:pt x="535" y="120"/>
                  </a:moveTo>
                  <a:cubicBezTo>
                    <a:pt x="533" y="120"/>
                    <a:pt x="531" y="121"/>
                    <a:pt x="528" y="121"/>
                  </a:cubicBezTo>
                  <a:cubicBezTo>
                    <a:pt x="508" y="51"/>
                    <a:pt x="443" y="0"/>
                    <a:pt x="367" y="0"/>
                  </a:cubicBezTo>
                  <a:cubicBezTo>
                    <a:pt x="293" y="0"/>
                    <a:pt x="230" y="48"/>
                    <a:pt x="208" y="114"/>
                  </a:cubicBezTo>
                  <a:cubicBezTo>
                    <a:pt x="196" y="106"/>
                    <a:pt x="182" y="101"/>
                    <a:pt x="167" y="101"/>
                  </a:cubicBezTo>
                  <a:cubicBezTo>
                    <a:pt x="128" y="101"/>
                    <a:pt x="96" y="132"/>
                    <a:pt x="96" y="171"/>
                  </a:cubicBezTo>
                  <a:cubicBezTo>
                    <a:pt x="41" y="185"/>
                    <a:pt x="0" y="234"/>
                    <a:pt x="0" y="293"/>
                  </a:cubicBezTo>
                  <a:cubicBezTo>
                    <a:pt x="0" y="362"/>
                    <a:pt x="56" y="418"/>
                    <a:pt x="125" y="418"/>
                  </a:cubicBezTo>
                  <a:cubicBezTo>
                    <a:pt x="126" y="418"/>
                    <a:pt x="126" y="418"/>
                    <a:pt x="128" y="418"/>
                  </a:cubicBezTo>
                  <a:cubicBezTo>
                    <a:pt x="129" y="418"/>
                    <a:pt x="130" y="418"/>
                    <a:pt x="131" y="418"/>
                  </a:cubicBezTo>
                  <a:lnTo>
                    <a:pt x="535" y="418"/>
                  </a:lnTo>
                  <a:cubicBezTo>
                    <a:pt x="618" y="418"/>
                    <a:pt x="684" y="351"/>
                    <a:pt x="684" y="269"/>
                  </a:cubicBezTo>
                  <a:cubicBezTo>
                    <a:pt x="684" y="187"/>
                    <a:pt x="618" y="120"/>
                    <a:pt x="535" y="120"/>
                  </a:cubicBezTo>
                  <a:close/>
                </a:path>
              </a:pathLst>
            </a:custGeom>
            <a:solidFill>
              <a:srgbClr val="F8F8F8"/>
            </a:soli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4641567" y="3160074"/>
            <a:ext cx="3006773" cy="962091"/>
            <a:chOff x="3044031" y="3100982"/>
            <a:chExt cx="2843213" cy="909638"/>
          </a:xfrm>
        </p:grpSpPr>
        <p:sp>
          <p:nvSpPr>
            <p:cNvPr id="19" name="Freeform 561"/>
            <p:cNvSpPr>
              <a:spLocks noEditPoints="1"/>
            </p:cNvSpPr>
            <p:nvPr/>
          </p:nvSpPr>
          <p:spPr bwMode="auto">
            <a:xfrm>
              <a:off x="3044031" y="3100982"/>
              <a:ext cx="2843213" cy="909638"/>
            </a:xfrm>
            <a:custGeom>
              <a:avLst/>
              <a:gdLst>
                <a:gd name="T0" fmla="*/ 3503 w 4108"/>
                <a:gd name="T1" fmla="*/ 657 h 1314"/>
                <a:gd name="T2" fmla="*/ 3503 w 4108"/>
                <a:gd name="T3" fmla="*/ 657 h 1314"/>
                <a:gd name="T4" fmla="*/ 3503 w 4108"/>
                <a:gd name="T5" fmla="*/ 1267 h 1314"/>
                <a:gd name="T6" fmla="*/ 3800 w 4108"/>
                <a:gd name="T7" fmla="*/ 657 h 1314"/>
                <a:gd name="T8" fmla="*/ 3800 w 4108"/>
                <a:gd name="T9" fmla="*/ 657 h 1314"/>
                <a:gd name="T10" fmla="*/ 3948 w 4108"/>
                <a:gd name="T11" fmla="*/ 352 h 1314"/>
                <a:gd name="T12" fmla="*/ 4066 w 4108"/>
                <a:gd name="T13" fmla="*/ 112 h 1314"/>
                <a:gd name="T14" fmla="*/ 4108 w 4108"/>
                <a:gd name="T15" fmla="*/ 0 h 1314"/>
                <a:gd name="T16" fmla="*/ 3503 w 4108"/>
                <a:gd name="T17" fmla="*/ 0 h 1314"/>
                <a:gd name="T18" fmla="*/ 3503 w 4108"/>
                <a:gd name="T19" fmla="*/ 0 h 1314"/>
                <a:gd name="T20" fmla="*/ 2781 w 4108"/>
                <a:gd name="T21" fmla="*/ 0 h 1314"/>
                <a:gd name="T22" fmla="*/ 2058 w 4108"/>
                <a:gd name="T23" fmla="*/ 0 h 1314"/>
                <a:gd name="T24" fmla="*/ 1335 w 4108"/>
                <a:gd name="T25" fmla="*/ 0 h 1314"/>
                <a:gd name="T26" fmla="*/ 612 w 4108"/>
                <a:gd name="T27" fmla="*/ 0 h 1314"/>
                <a:gd name="T28" fmla="*/ 612 w 4108"/>
                <a:gd name="T29" fmla="*/ 657 h 1314"/>
                <a:gd name="T30" fmla="*/ 1335 w 4108"/>
                <a:gd name="T31" fmla="*/ 657 h 1314"/>
                <a:gd name="T32" fmla="*/ 1335 w 4108"/>
                <a:gd name="T33" fmla="*/ 1314 h 1314"/>
                <a:gd name="T34" fmla="*/ 2058 w 4108"/>
                <a:gd name="T35" fmla="*/ 1314 h 1314"/>
                <a:gd name="T36" fmla="*/ 2781 w 4108"/>
                <a:gd name="T37" fmla="*/ 1314 h 1314"/>
                <a:gd name="T38" fmla="*/ 2781 w 4108"/>
                <a:gd name="T39" fmla="*/ 1314 h 1314"/>
                <a:gd name="T40" fmla="*/ 3481 w 4108"/>
                <a:gd name="T41" fmla="*/ 1314 h 1314"/>
                <a:gd name="T42" fmla="*/ 3503 w 4108"/>
                <a:gd name="T43" fmla="*/ 1267 h 1314"/>
                <a:gd name="T44" fmla="*/ 3503 w 4108"/>
                <a:gd name="T45" fmla="*/ 657 h 1314"/>
                <a:gd name="T46" fmla="*/ 2781 w 4108"/>
                <a:gd name="T47" fmla="*/ 657 h 1314"/>
                <a:gd name="T48" fmla="*/ 3503 w 4108"/>
                <a:gd name="T49" fmla="*/ 657 h 1314"/>
                <a:gd name="T50" fmla="*/ 3503 w 4108"/>
                <a:gd name="T51" fmla="*/ 657 h 1314"/>
                <a:gd name="T52" fmla="*/ 2781 w 4108"/>
                <a:gd name="T53" fmla="*/ 657 h 1314"/>
                <a:gd name="T54" fmla="*/ 612 w 4108"/>
                <a:gd name="T55" fmla="*/ 657 h 1314"/>
                <a:gd name="T56" fmla="*/ 612 w 4108"/>
                <a:gd name="T57" fmla="*/ 657 h 1314"/>
                <a:gd name="T58" fmla="*/ 612 w 4108"/>
                <a:gd name="T59" fmla="*/ 657 h 1314"/>
                <a:gd name="T60" fmla="*/ 612 w 4108"/>
                <a:gd name="T61" fmla="*/ 0 h 1314"/>
                <a:gd name="T62" fmla="*/ 0 w 4108"/>
                <a:gd name="T63" fmla="*/ 0 h 1314"/>
                <a:gd name="T64" fmla="*/ 42 w 4108"/>
                <a:gd name="T65" fmla="*/ 112 h 1314"/>
                <a:gd name="T66" fmla="*/ 160 w 4108"/>
                <a:gd name="T67" fmla="*/ 352 h 1314"/>
                <a:gd name="T68" fmla="*/ 308 w 4108"/>
                <a:gd name="T69" fmla="*/ 657 h 1314"/>
                <a:gd name="T70" fmla="*/ 308 w 4108"/>
                <a:gd name="T71" fmla="*/ 657 h 1314"/>
                <a:gd name="T72" fmla="*/ 612 w 4108"/>
                <a:gd name="T73" fmla="*/ 1283 h 1314"/>
                <a:gd name="T74" fmla="*/ 612 w 4108"/>
                <a:gd name="T75" fmla="*/ 1283 h 1314"/>
                <a:gd name="T76" fmla="*/ 612 w 4108"/>
                <a:gd name="T77" fmla="*/ 1283 h 1314"/>
                <a:gd name="T78" fmla="*/ 627 w 4108"/>
                <a:gd name="T79" fmla="*/ 1314 h 1314"/>
                <a:gd name="T80" fmla="*/ 1335 w 4108"/>
                <a:gd name="T81" fmla="*/ 1314 h 1314"/>
                <a:gd name="T82" fmla="*/ 1335 w 4108"/>
                <a:gd name="T83" fmla="*/ 657 h 1314"/>
                <a:gd name="T84" fmla="*/ 612 w 4108"/>
                <a:gd name="T85" fmla="*/ 65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08" h="1314">
                  <a:moveTo>
                    <a:pt x="3503" y="657"/>
                  </a:moveTo>
                  <a:lnTo>
                    <a:pt x="3503" y="657"/>
                  </a:lnTo>
                  <a:lnTo>
                    <a:pt x="3503" y="1267"/>
                  </a:lnTo>
                  <a:cubicBezTo>
                    <a:pt x="3597" y="1073"/>
                    <a:pt x="3704" y="853"/>
                    <a:pt x="3800" y="657"/>
                  </a:cubicBezTo>
                  <a:cubicBezTo>
                    <a:pt x="3855" y="544"/>
                    <a:pt x="3906" y="439"/>
                    <a:pt x="3948" y="352"/>
                  </a:cubicBezTo>
                  <a:cubicBezTo>
                    <a:pt x="3993" y="275"/>
                    <a:pt x="4032" y="195"/>
                    <a:pt x="4066" y="112"/>
                  </a:cubicBezTo>
                  <a:cubicBezTo>
                    <a:pt x="4081" y="76"/>
                    <a:pt x="4095" y="38"/>
                    <a:pt x="4108" y="0"/>
                  </a:cubicBezTo>
                  <a:lnTo>
                    <a:pt x="3503" y="0"/>
                  </a:lnTo>
                  <a:lnTo>
                    <a:pt x="2781" y="0"/>
                  </a:lnTo>
                  <a:lnTo>
                    <a:pt x="2058" y="0"/>
                  </a:lnTo>
                  <a:lnTo>
                    <a:pt x="1335" y="0"/>
                  </a:lnTo>
                  <a:lnTo>
                    <a:pt x="612" y="0"/>
                  </a:lnTo>
                  <a:lnTo>
                    <a:pt x="612" y="657"/>
                  </a:lnTo>
                  <a:lnTo>
                    <a:pt x="1335" y="657"/>
                  </a:lnTo>
                  <a:lnTo>
                    <a:pt x="1335" y="1314"/>
                  </a:lnTo>
                  <a:lnTo>
                    <a:pt x="2058" y="1314"/>
                  </a:lnTo>
                  <a:lnTo>
                    <a:pt x="2781" y="1314"/>
                  </a:lnTo>
                  <a:lnTo>
                    <a:pt x="3481" y="1314"/>
                  </a:lnTo>
                  <a:cubicBezTo>
                    <a:pt x="3488" y="1298"/>
                    <a:pt x="3496" y="1283"/>
                    <a:pt x="3503" y="1267"/>
                  </a:cubicBezTo>
                  <a:lnTo>
                    <a:pt x="3503" y="657"/>
                  </a:lnTo>
                  <a:close/>
                  <a:moveTo>
                    <a:pt x="2781" y="657"/>
                  </a:moveTo>
                  <a:lnTo>
                    <a:pt x="3503" y="657"/>
                  </a:lnTo>
                  <a:lnTo>
                    <a:pt x="2781" y="657"/>
                  </a:lnTo>
                  <a:close/>
                  <a:moveTo>
                    <a:pt x="612" y="657"/>
                  </a:moveTo>
                  <a:lnTo>
                    <a:pt x="612" y="657"/>
                  </a:lnTo>
                  <a:lnTo>
                    <a:pt x="612" y="0"/>
                  </a:lnTo>
                  <a:lnTo>
                    <a:pt x="0" y="0"/>
                  </a:lnTo>
                  <a:cubicBezTo>
                    <a:pt x="13" y="38"/>
                    <a:pt x="27" y="76"/>
                    <a:pt x="42" y="112"/>
                  </a:cubicBezTo>
                  <a:cubicBezTo>
                    <a:pt x="76" y="195"/>
                    <a:pt x="115" y="275"/>
                    <a:pt x="160" y="352"/>
                  </a:cubicBezTo>
                  <a:cubicBezTo>
                    <a:pt x="202" y="439"/>
                    <a:pt x="253" y="544"/>
                    <a:pt x="308" y="657"/>
                  </a:cubicBezTo>
                  <a:cubicBezTo>
                    <a:pt x="407" y="859"/>
                    <a:pt x="517" y="1085"/>
                    <a:pt x="612" y="1283"/>
                  </a:cubicBezTo>
                  <a:lnTo>
                    <a:pt x="627" y="1314"/>
                  </a:lnTo>
                  <a:lnTo>
                    <a:pt x="1335" y="1314"/>
                  </a:lnTo>
                  <a:lnTo>
                    <a:pt x="1335" y="657"/>
                  </a:lnTo>
                  <a:lnTo>
                    <a:pt x="612" y="657"/>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3200">
                <a:latin typeface="微软雅黑" panose="020B0503020204020204" pitchFamily="34" charset="-122"/>
                <a:ea typeface="微软雅黑" panose="020B0503020204020204" pitchFamily="34" charset="-122"/>
              </a:endParaRPr>
            </a:p>
          </p:txBody>
        </p:sp>
        <p:pic>
          <p:nvPicPr>
            <p:cNvPr id="20" name="组合 6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6406" y="3327995"/>
              <a:ext cx="403225"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 name="组合 20"/>
          <p:cNvGrpSpPr/>
          <p:nvPr/>
        </p:nvGrpSpPr>
        <p:grpSpPr>
          <a:xfrm>
            <a:off x="5121711" y="4158742"/>
            <a:ext cx="2046484" cy="962091"/>
            <a:chOff x="3498056" y="4072532"/>
            <a:chExt cx="1935163" cy="909638"/>
          </a:xfrm>
          <a:solidFill>
            <a:srgbClr val="C00000"/>
          </a:solidFill>
        </p:grpSpPr>
        <p:sp>
          <p:nvSpPr>
            <p:cNvPr id="22" name="Freeform 562"/>
            <p:cNvSpPr>
              <a:spLocks noEditPoints="1"/>
            </p:cNvSpPr>
            <p:nvPr/>
          </p:nvSpPr>
          <p:spPr bwMode="auto">
            <a:xfrm>
              <a:off x="3498056" y="4072532"/>
              <a:ext cx="1935163" cy="909638"/>
            </a:xfrm>
            <a:custGeom>
              <a:avLst/>
              <a:gdLst>
                <a:gd name="T0" fmla="*/ 2125 w 2796"/>
                <a:gd name="T1" fmla="*/ 657 h 1314"/>
                <a:gd name="T2" fmla="*/ 2620 w 2796"/>
                <a:gd name="T3" fmla="*/ 657 h 1314"/>
                <a:gd name="T4" fmla="*/ 2622 w 2796"/>
                <a:gd name="T5" fmla="*/ 572 h 1314"/>
                <a:gd name="T6" fmla="*/ 2736 w 2796"/>
                <a:gd name="T7" fmla="*/ 126 h 1314"/>
                <a:gd name="T8" fmla="*/ 2796 w 2796"/>
                <a:gd name="T9" fmla="*/ 0 h 1314"/>
                <a:gd name="T10" fmla="*/ 2125 w 2796"/>
                <a:gd name="T11" fmla="*/ 0 h 1314"/>
                <a:gd name="T12" fmla="*/ 2125 w 2796"/>
                <a:gd name="T13" fmla="*/ 0 h 1314"/>
                <a:gd name="T14" fmla="*/ 1402 w 2796"/>
                <a:gd name="T15" fmla="*/ 0 h 1314"/>
                <a:gd name="T16" fmla="*/ 679 w 2796"/>
                <a:gd name="T17" fmla="*/ 0 h 1314"/>
                <a:gd name="T18" fmla="*/ 679 w 2796"/>
                <a:gd name="T19" fmla="*/ 657 h 1314"/>
                <a:gd name="T20" fmla="*/ 679 w 2796"/>
                <a:gd name="T21" fmla="*/ 657 h 1314"/>
                <a:gd name="T22" fmla="*/ 176 w 2796"/>
                <a:gd name="T23" fmla="*/ 657 h 1314"/>
                <a:gd name="T24" fmla="*/ 236 w 2796"/>
                <a:gd name="T25" fmla="*/ 997 h 1314"/>
                <a:gd name="T26" fmla="*/ 569 w 2796"/>
                <a:gd name="T27" fmla="*/ 1314 h 1314"/>
                <a:gd name="T28" fmla="*/ 679 w 2796"/>
                <a:gd name="T29" fmla="*/ 1314 h 1314"/>
                <a:gd name="T30" fmla="*/ 1398 w 2796"/>
                <a:gd name="T31" fmla="*/ 1314 h 1314"/>
                <a:gd name="T32" fmla="*/ 1402 w 2796"/>
                <a:gd name="T33" fmla="*/ 1314 h 1314"/>
                <a:gd name="T34" fmla="*/ 1402 w 2796"/>
                <a:gd name="T35" fmla="*/ 657 h 1314"/>
                <a:gd name="T36" fmla="*/ 1402 w 2796"/>
                <a:gd name="T37" fmla="*/ 657 h 1314"/>
                <a:gd name="T38" fmla="*/ 1402 w 2796"/>
                <a:gd name="T39" fmla="*/ 1314 h 1314"/>
                <a:gd name="T40" fmla="*/ 2125 w 2796"/>
                <a:gd name="T41" fmla="*/ 1314 h 1314"/>
                <a:gd name="T42" fmla="*/ 2226 w 2796"/>
                <a:gd name="T43" fmla="*/ 1314 h 1314"/>
                <a:gd name="T44" fmla="*/ 2559 w 2796"/>
                <a:gd name="T45" fmla="*/ 997 h 1314"/>
                <a:gd name="T46" fmla="*/ 2620 w 2796"/>
                <a:gd name="T47" fmla="*/ 657 h 1314"/>
                <a:gd name="T48" fmla="*/ 2125 w 2796"/>
                <a:gd name="T49" fmla="*/ 657 h 1314"/>
                <a:gd name="T50" fmla="*/ 174 w 2796"/>
                <a:gd name="T51" fmla="*/ 572 h 1314"/>
                <a:gd name="T52" fmla="*/ 176 w 2796"/>
                <a:gd name="T53" fmla="*/ 657 h 1314"/>
                <a:gd name="T54" fmla="*/ 679 w 2796"/>
                <a:gd name="T55" fmla="*/ 657 h 1314"/>
                <a:gd name="T56" fmla="*/ 679 w 2796"/>
                <a:gd name="T57" fmla="*/ 0 h 1314"/>
                <a:gd name="T58" fmla="*/ 0 w 2796"/>
                <a:gd name="T59" fmla="*/ 0 h 1314"/>
                <a:gd name="T60" fmla="*/ 60 w 2796"/>
                <a:gd name="T61" fmla="*/ 126 h 1314"/>
                <a:gd name="T62" fmla="*/ 174 w 2796"/>
                <a:gd name="T63" fmla="*/ 572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96" h="1314">
                  <a:moveTo>
                    <a:pt x="2125" y="657"/>
                  </a:moveTo>
                  <a:lnTo>
                    <a:pt x="2620" y="657"/>
                  </a:lnTo>
                  <a:cubicBezTo>
                    <a:pt x="2621" y="626"/>
                    <a:pt x="2622" y="598"/>
                    <a:pt x="2622" y="572"/>
                  </a:cubicBezTo>
                  <a:cubicBezTo>
                    <a:pt x="2622" y="447"/>
                    <a:pt x="2736" y="126"/>
                    <a:pt x="2736" y="126"/>
                  </a:cubicBezTo>
                  <a:cubicBezTo>
                    <a:pt x="2755" y="87"/>
                    <a:pt x="2775" y="44"/>
                    <a:pt x="2796" y="0"/>
                  </a:cubicBezTo>
                  <a:lnTo>
                    <a:pt x="2125" y="0"/>
                  </a:lnTo>
                  <a:lnTo>
                    <a:pt x="1402" y="0"/>
                  </a:lnTo>
                  <a:lnTo>
                    <a:pt x="679" y="0"/>
                  </a:lnTo>
                  <a:lnTo>
                    <a:pt x="679" y="657"/>
                  </a:lnTo>
                  <a:lnTo>
                    <a:pt x="176" y="657"/>
                  </a:lnTo>
                  <a:cubicBezTo>
                    <a:pt x="180" y="774"/>
                    <a:pt x="195" y="915"/>
                    <a:pt x="236" y="997"/>
                  </a:cubicBezTo>
                  <a:cubicBezTo>
                    <a:pt x="265" y="1055"/>
                    <a:pt x="360" y="1203"/>
                    <a:pt x="569" y="1314"/>
                  </a:cubicBezTo>
                  <a:lnTo>
                    <a:pt x="679" y="1314"/>
                  </a:lnTo>
                  <a:lnTo>
                    <a:pt x="1398" y="1314"/>
                  </a:lnTo>
                  <a:lnTo>
                    <a:pt x="1402" y="1314"/>
                  </a:lnTo>
                  <a:lnTo>
                    <a:pt x="1402" y="657"/>
                  </a:lnTo>
                  <a:lnTo>
                    <a:pt x="1402" y="1314"/>
                  </a:lnTo>
                  <a:lnTo>
                    <a:pt x="2125" y="1314"/>
                  </a:lnTo>
                  <a:lnTo>
                    <a:pt x="2226" y="1314"/>
                  </a:lnTo>
                  <a:cubicBezTo>
                    <a:pt x="2436" y="1203"/>
                    <a:pt x="2531" y="1055"/>
                    <a:pt x="2559" y="997"/>
                  </a:cubicBezTo>
                  <a:cubicBezTo>
                    <a:pt x="2600" y="915"/>
                    <a:pt x="2616" y="774"/>
                    <a:pt x="2620" y="657"/>
                  </a:cubicBezTo>
                  <a:lnTo>
                    <a:pt x="2125" y="657"/>
                  </a:lnTo>
                  <a:close/>
                  <a:moveTo>
                    <a:pt x="174" y="572"/>
                  </a:moveTo>
                  <a:cubicBezTo>
                    <a:pt x="174" y="598"/>
                    <a:pt x="175" y="626"/>
                    <a:pt x="176" y="657"/>
                  </a:cubicBezTo>
                  <a:lnTo>
                    <a:pt x="679" y="657"/>
                  </a:lnTo>
                  <a:lnTo>
                    <a:pt x="679" y="0"/>
                  </a:lnTo>
                  <a:lnTo>
                    <a:pt x="0" y="0"/>
                  </a:lnTo>
                  <a:cubicBezTo>
                    <a:pt x="21" y="44"/>
                    <a:pt x="41" y="87"/>
                    <a:pt x="60" y="126"/>
                  </a:cubicBezTo>
                  <a:cubicBezTo>
                    <a:pt x="60" y="126"/>
                    <a:pt x="174" y="447"/>
                    <a:pt x="174" y="572"/>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组合 6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0056" y="4347170"/>
              <a:ext cx="377825" cy="37147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grpSp>
      <p:cxnSp>
        <p:nvCxnSpPr>
          <p:cNvPr id="24" name="直接连接符 23"/>
          <p:cNvCxnSpPr/>
          <p:nvPr/>
        </p:nvCxnSpPr>
        <p:spPr>
          <a:xfrm>
            <a:off x="7353138" y="4646496"/>
            <a:ext cx="2967735" cy="359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81037" y="3497961"/>
            <a:ext cx="2992428"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7824921" y="2249823"/>
            <a:ext cx="307194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5902" y="1418293"/>
            <a:ext cx="31921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lstStyle/>
          <a:p>
            <a:r>
              <a:rPr lang="zh-CN" altLang="en-US" smtClean="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5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250"/>
                                        <p:tgtEl>
                                          <p:spTgt spid="2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250"/>
                                        <p:tgtEl>
                                          <p:spTgt spid="2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250"/>
                                        <p:tgtEl>
                                          <p:spTgt spid="18"/>
                                        </p:tgtEl>
                                      </p:cBhvr>
                                    </p:animEffect>
                                  </p:childTnLst>
                                </p:cTn>
                              </p:par>
                            </p:childTnLst>
                          </p:cTn>
                        </p:par>
                        <p:par>
                          <p:cTn id="28" fill="hold">
                            <p:stCondLst>
                              <p:cond delay="3000"/>
                            </p:stCondLst>
                            <p:childTnLst>
                              <p:par>
                                <p:cTn id="29" presetID="22" presetClass="entr" presetSubtype="2"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right)">
                                      <p:cBhvr>
                                        <p:cTn id="31" dur="250"/>
                                        <p:tgtEl>
                                          <p:spTgt spid="25"/>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par>
                          <p:cTn id="40" fill="hold">
                            <p:stCondLst>
                              <p:cond delay="4500"/>
                            </p:stCondLst>
                            <p:childTnLst>
                              <p:par>
                                <p:cTn id="41" presetID="22" presetClass="entr" presetSubtype="4"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250"/>
                                        <p:tgtEl>
                                          <p:spTgt spid="15"/>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left)">
                                      <p:cBhvr>
                                        <p:cTn id="47" dur="250"/>
                                        <p:tgtEl>
                                          <p:spTgt spid="26"/>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500"/>
                                        <p:tgtEl>
                                          <p:spTgt spid="7"/>
                                        </p:tgtEl>
                                      </p:cBhvr>
                                    </p:animEffect>
                                  </p:childTnLst>
                                </p:cTn>
                              </p:par>
                            </p:childTnLst>
                          </p:cTn>
                        </p:par>
                        <p:par>
                          <p:cTn id="56" fill="hold">
                            <p:stCondLst>
                              <p:cond delay="6500"/>
                            </p:stCondLst>
                            <p:childTnLst>
                              <p:par>
                                <p:cTn id="57" presetID="22" presetClass="entr" presetSubtype="4" fill="hold"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down)">
                                      <p:cBhvr>
                                        <p:cTn id="59" dur="250"/>
                                        <p:tgtEl>
                                          <p:spTgt spid="12"/>
                                        </p:tgtEl>
                                      </p:cBhvr>
                                    </p:animEffect>
                                  </p:childTnLst>
                                </p:cTn>
                              </p:par>
                            </p:childTnLst>
                          </p:cTn>
                        </p:par>
                        <p:par>
                          <p:cTn id="60" fill="hold">
                            <p:stCondLst>
                              <p:cond delay="7000"/>
                            </p:stCondLst>
                            <p:childTnLst>
                              <p:par>
                                <p:cTn id="61" presetID="22" presetClass="entr" presetSubtype="2" fill="hold" nodeType="after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wipe(right)">
                                      <p:cBhvr>
                                        <p:cTn id="63" dur="250"/>
                                        <p:tgtEl>
                                          <p:spTgt spid="27"/>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fade">
                                      <p:cBhvr>
                                        <p:cTn id="67" dur="500"/>
                                        <p:tgtEl>
                                          <p:spTgt spid="4"/>
                                        </p:tgtEl>
                                      </p:cBhvr>
                                    </p:animEffect>
                                  </p:childTnLst>
                                </p:cTn>
                              </p:par>
                            </p:childTnLst>
                          </p:cTn>
                        </p:par>
                        <p:par>
                          <p:cTn id="68" fill="hold">
                            <p:stCondLst>
                              <p:cond delay="8000"/>
                            </p:stCondLst>
                            <p:childTnLst>
                              <p:par>
                                <p:cTn id="69" presetID="10" presetClass="entr" presetSubtype="0" fill="hold" grpId="0" nodeType="afterEffect">
                                  <p:stCondLst>
                                    <p:cond delay="0"/>
                                  </p:stCondLst>
                                  <p:childTnLst>
                                    <p:set>
                                      <p:cBhvr>
                                        <p:cTn id="70" dur="1" fill="hold">
                                          <p:stCondLst>
                                            <p:cond delay="0"/>
                                          </p:stCondLst>
                                        </p:cTn>
                                        <p:tgtEl>
                                          <p:spTgt spid="5"/>
                                        </p:tgtEl>
                                        <p:attrNameLst>
                                          <p:attrName>style.visibility</p:attrName>
                                        </p:attrNameLst>
                                      </p:cBhvr>
                                      <p:to>
                                        <p:strVal val="visible"/>
                                      </p:to>
                                    </p:set>
                                    <p:animEffect transition="in" filter="fade">
                                      <p:cBhvr>
                                        <p:cTn id="7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
          <p:cNvSpPr/>
          <p:nvPr/>
        </p:nvSpPr>
        <p:spPr>
          <a:xfrm>
            <a:off x="1093126" y="1918223"/>
            <a:ext cx="6835747" cy="20056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3" name="矩形 3"/>
          <p:cNvSpPr/>
          <p:nvPr/>
        </p:nvSpPr>
        <p:spPr>
          <a:xfrm>
            <a:off x="1093124" y="3992143"/>
            <a:ext cx="3397406" cy="2005698"/>
          </a:xfrm>
          <a:prstGeom prst="rect">
            <a:avLst/>
          </a:prstGeom>
          <a:blipFill>
            <a:blip r:embed="rId1"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4" name="矩形 4"/>
          <p:cNvSpPr/>
          <p:nvPr/>
        </p:nvSpPr>
        <p:spPr>
          <a:xfrm>
            <a:off x="4572397" y="3992143"/>
            <a:ext cx="3356474" cy="2005698"/>
          </a:xfrm>
          <a:prstGeom prst="rect">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5" name="矩形 5"/>
          <p:cNvSpPr/>
          <p:nvPr/>
        </p:nvSpPr>
        <p:spPr>
          <a:xfrm>
            <a:off x="8010742" y="1918223"/>
            <a:ext cx="3315543" cy="2005698"/>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6" name="矩形 6"/>
          <p:cNvSpPr/>
          <p:nvPr/>
        </p:nvSpPr>
        <p:spPr>
          <a:xfrm>
            <a:off x="8010742" y="3992143"/>
            <a:ext cx="3315543" cy="2005698"/>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grpSp>
        <p:nvGrpSpPr>
          <p:cNvPr id="20" name="组合 25"/>
          <p:cNvGrpSpPr/>
          <p:nvPr/>
        </p:nvGrpSpPr>
        <p:grpSpPr>
          <a:xfrm>
            <a:off x="1424506" y="2174585"/>
            <a:ext cx="6059067" cy="1514161"/>
            <a:chOff x="503238" y="2713486"/>
            <a:chExt cx="3204356" cy="1135917"/>
          </a:xfrm>
        </p:grpSpPr>
        <p:sp>
          <p:nvSpPr>
            <p:cNvPr id="21" name="矩形 26"/>
            <p:cNvSpPr/>
            <p:nvPr/>
          </p:nvSpPr>
          <p:spPr>
            <a:xfrm>
              <a:off x="503238" y="3078414"/>
              <a:ext cx="3204356" cy="770989"/>
            </a:xfrm>
            <a:prstGeom prst="rect">
              <a:avLst/>
            </a:prstGeom>
          </p:spPr>
          <p:txBody>
            <a:bodyPr wrap="square">
              <a:spAutoFit/>
            </a:bodyPr>
            <a:lstStyle/>
            <a:p>
              <a:pPr algn="just">
                <a:lnSpc>
                  <a:spcPct val="114000"/>
                </a:lnSpc>
              </a:pPr>
              <a:r>
                <a:rPr lang="zh-CN" altLang="en-US" sz="1335" dirty="0">
                  <a:solidFill>
                    <a:schemeClr val="bg1"/>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bg1"/>
                  </a:solidFill>
                  <a:latin typeface="微软雅黑" panose="020B0503020204020204" pitchFamily="34" charset="-122"/>
                  <a:ea typeface="微软雅黑" panose="020B0503020204020204" pitchFamily="34" charset="-122"/>
                </a:rPr>
                <a:t>PPT</a:t>
              </a:r>
              <a:r>
                <a:rPr lang="zh-CN" altLang="en-US" sz="1335" dirty="0">
                  <a:solidFill>
                    <a:schemeClr val="bg1"/>
                  </a:solidFill>
                  <a:latin typeface="微软雅黑" panose="020B0503020204020204" pitchFamily="34" charset="-122"/>
                  <a:ea typeface="微软雅黑" panose="020B0503020204020204" pitchFamily="34" charset="-122"/>
                </a:rPr>
                <a:t>模板所有文字图片都可编辑，数据图表都可以修改颜色大小形状。</a:t>
              </a:r>
              <a:endParaRPr lang="en-US" altLang="zh-CN" sz="1335" dirty="0">
                <a:solidFill>
                  <a:schemeClr val="bg1"/>
                </a:solidFill>
                <a:latin typeface="微软雅黑" panose="020B0503020204020204" pitchFamily="34" charset="-122"/>
                <a:ea typeface="微软雅黑" panose="020B0503020204020204" pitchFamily="34" charset="-122"/>
              </a:endParaRPr>
            </a:p>
            <a:p>
              <a:pPr algn="just">
                <a:lnSpc>
                  <a:spcPct val="114000"/>
                </a:lnSpc>
              </a:pPr>
              <a:r>
                <a:rPr lang="zh-CN" altLang="en-US" sz="1335" dirty="0">
                  <a:solidFill>
                    <a:schemeClr val="bg1"/>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bg1"/>
                  </a:solidFill>
                  <a:latin typeface="微软雅黑" panose="020B0503020204020204" pitchFamily="34" charset="-122"/>
                  <a:ea typeface="微软雅黑" panose="020B0503020204020204" pitchFamily="34" charset="-122"/>
                </a:rPr>
                <a:t>PPT</a:t>
              </a:r>
              <a:r>
                <a:rPr lang="zh-CN" altLang="en-US" sz="1335" dirty="0">
                  <a:solidFill>
                    <a:schemeClr val="bg1"/>
                  </a:solidFill>
                  <a:latin typeface="微软雅黑" panose="020B0503020204020204" pitchFamily="34" charset="-122"/>
                  <a:ea typeface="微软雅黑" panose="020B0503020204020204" pitchFamily="34" charset="-122"/>
                </a:rPr>
                <a:t>模板所有文字图片都可编辑，数据图表都可以修改颜色大小形状。</a:t>
              </a:r>
              <a:endParaRPr lang="zh-CN" altLang="en-US" sz="1335" dirty="0">
                <a:solidFill>
                  <a:schemeClr val="bg1"/>
                </a:solidFill>
                <a:latin typeface="微软雅黑" panose="020B0503020204020204" pitchFamily="34" charset="-122"/>
                <a:ea typeface="微软雅黑" panose="020B0503020204020204" pitchFamily="34" charset="-122"/>
              </a:endParaRPr>
            </a:p>
          </p:txBody>
        </p:sp>
        <p:sp>
          <p:nvSpPr>
            <p:cNvPr id="22" name="矩形 27"/>
            <p:cNvSpPr/>
            <p:nvPr/>
          </p:nvSpPr>
          <p:spPr>
            <a:xfrm>
              <a:off x="550382" y="2713486"/>
              <a:ext cx="855553" cy="284671"/>
            </a:xfrm>
            <a:prstGeom prst="rect">
              <a:avLst/>
            </a:prstGeom>
          </p:spPr>
          <p:txBody>
            <a:bodyPr wrap="none">
              <a:spAutoFit/>
            </a:bodyPr>
            <a:lstStyle/>
            <a:p>
              <a:pPr algn="l">
                <a:defRPr/>
              </a:pPr>
              <a:r>
                <a:rPr lang="zh-CN" altLang="en-US" sz="1865" dirty="0">
                  <a:solidFill>
                    <a:schemeClr val="bg1"/>
                  </a:solidFill>
                  <a:latin typeface="微软雅黑" panose="020B0503020204020204" pitchFamily="34" charset="-122"/>
                  <a:ea typeface="微软雅黑" panose="020B0503020204020204" pitchFamily="34" charset="-122"/>
                </a:rPr>
                <a:t>点击添加标题</a:t>
              </a:r>
              <a:endParaRPr lang="en-US" altLang="zh-CN" sz="1865" dirty="0">
                <a:solidFill>
                  <a:schemeClr val="bg1"/>
                </a:solidFill>
                <a:latin typeface="微软雅黑" panose="020B0503020204020204" pitchFamily="34" charset="-122"/>
                <a:ea typeface="微软雅黑" panose="020B0503020204020204" pitchFamily="34" charset="-122"/>
              </a:endParaRPr>
            </a:p>
          </p:txBody>
        </p:sp>
      </p:grpSp>
      <p:sp>
        <p:nvSpPr>
          <p:cNvPr id="7" name="标题 6"/>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par>
                          <p:cTn id="10" fill="hold">
                            <p:stCondLst>
                              <p:cond delay="1000"/>
                            </p:stCondLst>
                            <p:childTnLst>
                              <p:par>
                                <p:cTn id="11" presetID="2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par>
                          <p:cTn id="15" fill="hold">
                            <p:stCondLst>
                              <p:cond delay="1500"/>
                            </p:stCondLst>
                            <p:childTnLst>
                              <p:par>
                                <p:cTn id="16" presetID="23" presetClass="entr" presetSubtype="16"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childTnLst>
                                </p:cTn>
                              </p:par>
                            </p:childTnLst>
                          </p:cTn>
                        </p:par>
                        <p:par>
                          <p:cTn id="20" fill="hold">
                            <p:stCondLst>
                              <p:cond delay="2000"/>
                            </p:stCondLst>
                            <p:childTnLst>
                              <p:par>
                                <p:cTn id="21" presetID="23" presetClass="entr" presetSubtype="16"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childTnLst>
                                </p:cTn>
                              </p:par>
                            </p:childTnLst>
                          </p:cTn>
                        </p:par>
                        <p:par>
                          <p:cTn id="25" fill="hold">
                            <p:stCondLst>
                              <p:cond delay="2500"/>
                            </p:stCondLst>
                            <p:childTnLst>
                              <p:par>
                                <p:cTn id="26" presetID="23" presetClass="entr" presetSubtype="16"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childTnLst>
                                </p:cTn>
                              </p:par>
                            </p:childTnLst>
                          </p:cTn>
                        </p:par>
                        <p:par>
                          <p:cTn id="30" fill="hold">
                            <p:stCondLst>
                              <p:cond delay="3000"/>
                            </p:stCondLst>
                            <p:childTnLst>
                              <p:par>
                                <p:cTn id="31" presetID="23" presetClass="entr" presetSubtype="16"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500" fill="hold"/>
                                        <p:tgtEl>
                                          <p:spTgt spid="20"/>
                                        </p:tgtEl>
                                        <p:attrNameLst>
                                          <p:attrName>ppt_w</p:attrName>
                                        </p:attrNameLst>
                                      </p:cBhvr>
                                      <p:tavLst>
                                        <p:tav tm="0">
                                          <p:val>
                                            <p:fltVal val="0"/>
                                          </p:val>
                                        </p:tav>
                                        <p:tav tm="100000">
                                          <p:val>
                                            <p:strVal val="#ppt_w"/>
                                          </p:val>
                                        </p:tav>
                                      </p:tavLst>
                                    </p:anim>
                                    <p:anim calcmode="lin" valueType="num">
                                      <p:cBhvr>
                                        <p:cTn id="34" dur="500" fill="hold"/>
                                        <p:tgtEl>
                                          <p:spTgt spid="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rot="20718769">
            <a:off x="4415374" y="1817981"/>
            <a:ext cx="184731" cy="1107996"/>
          </a:xfrm>
          <a:prstGeom prst="rect">
            <a:avLst/>
          </a:prstGeom>
        </p:spPr>
        <p:txBody>
          <a:bodyPr wrap="none">
            <a:spAutoFit/>
          </a:bodyPr>
          <a:lstStyle/>
          <a:p>
            <a:endParaRPr lang="zh-CN" altLang="en-US" sz="6600" dirty="0">
              <a:solidFill>
                <a:srgbClr val="099F00"/>
              </a:solidFill>
              <a:latin typeface="方正少儿简体" panose="03000509000000000000" pitchFamily="65" charset="-122"/>
              <a:ea typeface="方正少儿简体" panose="03000509000000000000" pitchFamily="65" charset="-122"/>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641093" y="289368"/>
            <a:ext cx="2636837" cy="2236572"/>
          </a:xfrm>
          <a:prstGeom prst="rect">
            <a:avLst/>
          </a:prstGeom>
          <a:effectLst>
            <a:outerShdw blurRad="50800" dist="38100" dir="2700000" algn="tl" rotWithShape="0">
              <a:prstClr val="black">
                <a:alpha val="40000"/>
              </a:prstClr>
            </a:outerShdw>
          </a:effectLst>
        </p:spPr>
      </p:pic>
      <p:sp>
        <p:nvSpPr>
          <p:cNvPr id="4" name="文本框 3"/>
          <p:cNvSpPr txBox="1"/>
          <p:nvPr/>
        </p:nvSpPr>
        <p:spPr>
          <a:xfrm>
            <a:off x="2382568" y="1270686"/>
            <a:ext cx="1313180" cy="769441"/>
          </a:xfrm>
          <a:prstGeom prst="rect">
            <a:avLst/>
          </a:prstGeom>
          <a:noFill/>
          <a:effectLst>
            <a:outerShdw blurRad="50800" dist="38100" dir="2700000" algn="tl" rotWithShape="0">
              <a:prstClr val="black">
                <a:alpha val="40000"/>
              </a:prstClr>
            </a:outerShdw>
          </a:effectLst>
        </p:spPr>
        <p:txBody>
          <a:bodyPr wrap="none" rtlCol="0">
            <a:spAutoFit/>
          </a:bodyPr>
          <a:lstStyle/>
          <a:p>
            <a:r>
              <a:rPr lang="zh-CN" altLang="en-US" sz="4400" dirty="0" smtClean="0">
                <a:solidFill>
                  <a:schemeClr val="bg1">
                    <a:lumMod val="95000"/>
                  </a:schemeClr>
                </a:solidFill>
                <a:latin typeface="方正少儿简体" panose="03000509000000000000" pitchFamily="65" charset="-122"/>
                <a:ea typeface="方正少儿简体" panose="03000509000000000000" pitchFamily="65" charset="-122"/>
              </a:rPr>
              <a:t>目录</a:t>
            </a:r>
            <a:endParaRPr lang="zh-CN" altLang="en-US" sz="4400" dirty="0">
              <a:solidFill>
                <a:schemeClr val="bg1">
                  <a:lumMod val="95000"/>
                </a:schemeClr>
              </a:solidFill>
              <a:latin typeface="方正少儿简体" panose="03000509000000000000" pitchFamily="65" charset="-122"/>
              <a:ea typeface="方正少儿简体" panose="03000509000000000000" pitchFamily="65" charset="-122"/>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8454" y="2930413"/>
            <a:ext cx="2469476" cy="3624038"/>
          </a:xfrm>
          <a:prstGeom prst="rect">
            <a:avLst/>
          </a:prstGeom>
        </p:spPr>
      </p:pic>
      <p:grpSp>
        <p:nvGrpSpPr>
          <p:cNvPr id="6" name="组合 5"/>
          <p:cNvGrpSpPr/>
          <p:nvPr/>
        </p:nvGrpSpPr>
        <p:grpSpPr>
          <a:xfrm>
            <a:off x="4814566" y="1490943"/>
            <a:ext cx="947935" cy="928481"/>
            <a:chOff x="3620985" y="1717006"/>
            <a:chExt cx="1010329" cy="989595"/>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0985" y="1717006"/>
              <a:ext cx="1010329" cy="989595"/>
            </a:xfrm>
            <a:prstGeom prst="rect">
              <a:avLst/>
            </a:prstGeom>
          </p:spPr>
        </p:pic>
        <p:sp>
          <p:nvSpPr>
            <p:cNvPr id="8" name="文本框 7"/>
            <p:cNvSpPr txBox="1"/>
            <p:nvPr/>
          </p:nvSpPr>
          <p:spPr>
            <a:xfrm>
              <a:off x="3850086" y="1742071"/>
              <a:ext cx="550151" cy="923330"/>
            </a:xfrm>
            <a:prstGeom prst="rect">
              <a:avLst/>
            </a:prstGeom>
            <a:noFill/>
          </p:spPr>
          <p:txBody>
            <a:bodyPr wrap="none" rtlCol="0">
              <a:spAutoFit/>
            </a:bodyPr>
            <a:lstStyle/>
            <a:p>
              <a:r>
                <a:rPr lang="en-US" altLang="zh-CN" sz="5400" dirty="0" smtClean="0">
                  <a:solidFill>
                    <a:schemeClr val="bg1">
                      <a:lumMod val="95000"/>
                    </a:schemeClr>
                  </a:solidFill>
                  <a:latin typeface="方正少儿简体" panose="03000509000000000000" pitchFamily="65" charset="-122"/>
                  <a:ea typeface="方正少儿简体" panose="03000509000000000000" pitchFamily="65" charset="-122"/>
                </a:rPr>
                <a:t>1</a:t>
              </a:r>
              <a:endParaRPr lang="zh-CN" altLang="en-US" sz="5400" dirty="0">
                <a:solidFill>
                  <a:schemeClr val="bg1">
                    <a:lumMod val="95000"/>
                  </a:schemeClr>
                </a:solidFill>
                <a:latin typeface="方正少儿简体" panose="03000509000000000000" pitchFamily="65" charset="-122"/>
                <a:ea typeface="方正少儿简体" panose="03000509000000000000" pitchFamily="65" charset="-122"/>
              </a:endParaRPr>
            </a:p>
          </p:txBody>
        </p:sp>
      </p:grpSp>
      <p:grpSp>
        <p:nvGrpSpPr>
          <p:cNvPr id="9" name="组合 8"/>
          <p:cNvGrpSpPr/>
          <p:nvPr/>
        </p:nvGrpSpPr>
        <p:grpSpPr>
          <a:xfrm>
            <a:off x="4814566" y="2525117"/>
            <a:ext cx="947935" cy="946847"/>
            <a:chOff x="3620985" y="1717006"/>
            <a:chExt cx="1010329" cy="100917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0985" y="1717006"/>
              <a:ext cx="1010329" cy="989595"/>
            </a:xfrm>
            <a:prstGeom prst="rect">
              <a:avLst/>
            </a:prstGeom>
          </p:spPr>
        </p:pic>
        <p:sp>
          <p:nvSpPr>
            <p:cNvPr id="11" name="文本框 10"/>
            <p:cNvSpPr txBox="1"/>
            <p:nvPr/>
          </p:nvSpPr>
          <p:spPr>
            <a:xfrm>
              <a:off x="3850086" y="1742071"/>
              <a:ext cx="577820" cy="984105"/>
            </a:xfrm>
            <a:prstGeom prst="rect">
              <a:avLst/>
            </a:prstGeom>
            <a:noFill/>
          </p:spPr>
          <p:txBody>
            <a:bodyPr wrap="none" rtlCol="0">
              <a:spAutoFit/>
            </a:bodyPr>
            <a:lstStyle/>
            <a:p>
              <a:r>
                <a:rPr lang="en-US" altLang="zh-CN" sz="5400" dirty="0" smtClean="0">
                  <a:solidFill>
                    <a:schemeClr val="bg1">
                      <a:lumMod val="95000"/>
                    </a:schemeClr>
                  </a:solidFill>
                  <a:latin typeface="方正少儿简体" panose="03000509000000000000" pitchFamily="65" charset="-122"/>
                  <a:ea typeface="方正少儿简体" panose="03000509000000000000" pitchFamily="65" charset="-122"/>
                </a:rPr>
                <a:t>2</a:t>
              </a:r>
              <a:endParaRPr lang="zh-CN" altLang="en-US" sz="5400" dirty="0">
                <a:solidFill>
                  <a:schemeClr val="bg1">
                    <a:lumMod val="95000"/>
                  </a:schemeClr>
                </a:solidFill>
                <a:latin typeface="方正少儿简体" panose="03000509000000000000" pitchFamily="65" charset="-122"/>
                <a:ea typeface="方正少儿简体" panose="03000509000000000000" pitchFamily="65" charset="-122"/>
              </a:endParaRPr>
            </a:p>
          </p:txBody>
        </p:sp>
      </p:grpSp>
      <p:grpSp>
        <p:nvGrpSpPr>
          <p:cNvPr id="12" name="组合 11"/>
          <p:cNvGrpSpPr/>
          <p:nvPr/>
        </p:nvGrpSpPr>
        <p:grpSpPr>
          <a:xfrm>
            <a:off x="4814566" y="3554233"/>
            <a:ext cx="947935" cy="933539"/>
            <a:chOff x="3620985" y="1711615"/>
            <a:chExt cx="1010329" cy="994986"/>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0985" y="1717006"/>
              <a:ext cx="1010329" cy="989595"/>
            </a:xfrm>
            <a:prstGeom prst="rect">
              <a:avLst/>
            </a:prstGeom>
          </p:spPr>
        </p:pic>
        <p:sp>
          <p:nvSpPr>
            <p:cNvPr id="14" name="文本框 13"/>
            <p:cNvSpPr txBox="1"/>
            <p:nvPr/>
          </p:nvSpPr>
          <p:spPr>
            <a:xfrm>
              <a:off x="3850086" y="1711615"/>
              <a:ext cx="545358" cy="984105"/>
            </a:xfrm>
            <a:prstGeom prst="rect">
              <a:avLst/>
            </a:prstGeom>
            <a:noFill/>
          </p:spPr>
          <p:txBody>
            <a:bodyPr wrap="none" rtlCol="0">
              <a:spAutoFit/>
            </a:bodyPr>
            <a:lstStyle/>
            <a:p>
              <a:r>
                <a:rPr lang="en-US" altLang="zh-CN" sz="5400" dirty="0" smtClean="0">
                  <a:solidFill>
                    <a:schemeClr val="bg1">
                      <a:lumMod val="95000"/>
                    </a:schemeClr>
                  </a:solidFill>
                  <a:latin typeface="方正少儿简体" panose="03000509000000000000" pitchFamily="65" charset="-122"/>
                  <a:ea typeface="方正少儿简体" panose="03000509000000000000" pitchFamily="65" charset="-122"/>
                </a:rPr>
                <a:t>3</a:t>
              </a:r>
              <a:endParaRPr lang="zh-CN" altLang="en-US" sz="5400" dirty="0">
                <a:solidFill>
                  <a:schemeClr val="bg1">
                    <a:lumMod val="95000"/>
                  </a:schemeClr>
                </a:solidFill>
                <a:latin typeface="方正少儿简体" panose="03000509000000000000" pitchFamily="65" charset="-122"/>
                <a:ea typeface="方正少儿简体" panose="03000509000000000000" pitchFamily="65" charset="-122"/>
              </a:endParaRPr>
            </a:p>
          </p:txBody>
        </p:sp>
      </p:grpSp>
      <p:grpSp>
        <p:nvGrpSpPr>
          <p:cNvPr id="15" name="组合 14"/>
          <p:cNvGrpSpPr/>
          <p:nvPr/>
        </p:nvGrpSpPr>
        <p:grpSpPr>
          <a:xfrm>
            <a:off x="4814566" y="4550307"/>
            <a:ext cx="947935" cy="971639"/>
            <a:chOff x="3620985" y="1671007"/>
            <a:chExt cx="1010329" cy="1035594"/>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0985" y="1717006"/>
              <a:ext cx="1010329" cy="989595"/>
            </a:xfrm>
            <a:prstGeom prst="rect">
              <a:avLst/>
            </a:prstGeom>
          </p:spPr>
        </p:pic>
        <p:sp>
          <p:nvSpPr>
            <p:cNvPr id="17" name="文本框 16"/>
            <p:cNvSpPr txBox="1"/>
            <p:nvPr/>
          </p:nvSpPr>
          <p:spPr>
            <a:xfrm>
              <a:off x="3850086" y="1671007"/>
              <a:ext cx="570986" cy="984105"/>
            </a:xfrm>
            <a:prstGeom prst="rect">
              <a:avLst/>
            </a:prstGeom>
            <a:noFill/>
          </p:spPr>
          <p:txBody>
            <a:bodyPr wrap="none" rtlCol="0">
              <a:spAutoFit/>
            </a:bodyPr>
            <a:lstStyle/>
            <a:p>
              <a:r>
                <a:rPr lang="en-US" altLang="zh-CN" sz="5400" dirty="0" smtClean="0">
                  <a:solidFill>
                    <a:schemeClr val="bg1">
                      <a:lumMod val="95000"/>
                    </a:schemeClr>
                  </a:solidFill>
                  <a:latin typeface="方正少儿简体" panose="03000509000000000000" pitchFamily="65" charset="-122"/>
                  <a:ea typeface="方正少儿简体" panose="03000509000000000000" pitchFamily="65" charset="-122"/>
                </a:rPr>
                <a:t>4</a:t>
              </a:r>
              <a:endParaRPr lang="zh-CN" altLang="en-US" sz="5400" dirty="0">
                <a:solidFill>
                  <a:schemeClr val="bg1">
                    <a:lumMod val="95000"/>
                  </a:schemeClr>
                </a:solidFill>
                <a:latin typeface="方正少儿简体" panose="03000509000000000000" pitchFamily="65" charset="-122"/>
                <a:ea typeface="方正少儿简体" panose="03000509000000000000" pitchFamily="65" charset="-122"/>
              </a:endParaRPr>
            </a:p>
          </p:txBody>
        </p:sp>
      </p:grpSp>
      <p:sp>
        <p:nvSpPr>
          <p:cNvPr id="18" name="矩形 17"/>
          <p:cNvSpPr/>
          <p:nvPr/>
        </p:nvSpPr>
        <p:spPr>
          <a:xfrm>
            <a:off x="5845762" y="1676479"/>
            <a:ext cx="3467616" cy="584775"/>
          </a:xfrm>
          <a:prstGeom prst="rect">
            <a:avLst/>
          </a:prstGeom>
        </p:spPr>
        <p:txBody>
          <a:bodyPr wrap="none">
            <a:spAutoFit/>
          </a:bodyPr>
          <a:lstStyle/>
          <a:p>
            <a:r>
              <a:rPr lang="zh-CN" altLang="en-US" sz="3200" dirty="0">
                <a:solidFill>
                  <a:schemeClr val="bg1">
                    <a:lumMod val="95000"/>
                  </a:schemeClr>
                </a:solidFill>
                <a:latin typeface="方正少儿简体" panose="03000509000000000000" pitchFamily="65" charset="-122"/>
                <a:ea typeface="方正少儿简体" panose="03000509000000000000" pitchFamily="65" charset="-122"/>
              </a:rPr>
              <a:t>点击此处添加标题</a:t>
            </a:r>
            <a:endParaRPr lang="zh-CN" altLang="en-US" sz="3200" dirty="0">
              <a:solidFill>
                <a:schemeClr val="bg1">
                  <a:lumMod val="95000"/>
                </a:schemeClr>
              </a:solidFill>
              <a:latin typeface="方正少儿简体" panose="03000509000000000000" pitchFamily="65" charset="-122"/>
              <a:ea typeface="方正少儿简体" panose="03000509000000000000" pitchFamily="65" charset="-122"/>
            </a:endParaRPr>
          </a:p>
        </p:txBody>
      </p:sp>
      <p:sp>
        <p:nvSpPr>
          <p:cNvPr id="19" name="矩形 18"/>
          <p:cNvSpPr/>
          <p:nvPr/>
        </p:nvSpPr>
        <p:spPr>
          <a:xfrm>
            <a:off x="5845762" y="2718744"/>
            <a:ext cx="3467616" cy="584775"/>
          </a:xfrm>
          <a:prstGeom prst="rect">
            <a:avLst/>
          </a:prstGeom>
        </p:spPr>
        <p:txBody>
          <a:bodyPr wrap="none">
            <a:spAutoFit/>
          </a:bodyPr>
          <a:lstStyle/>
          <a:p>
            <a:r>
              <a:rPr lang="zh-CN" altLang="en-US" sz="3200" dirty="0">
                <a:solidFill>
                  <a:schemeClr val="bg1">
                    <a:lumMod val="95000"/>
                  </a:schemeClr>
                </a:solidFill>
                <a:latin typeface="方正少儿简体" panose="03000509000000000000" pitchFamily="65" charset="-122"/>
                <a:ea typeface="方正少儿简体" panose="03000509000000000000" pitchFamily="65" charset="-122"/>
              </a:rPr>
              <a:t>点击此处添加标题</a:t>
            </a:r>
            <a:endParaRPr lang="zh-CN" altLang="en-US" sz="3200" dirty="0">
              <a:solidFill>
                <a:schemeClr val="bg1">
                  <a:lumMod val="95000"/>
                </a:schemeClr>
              </a:solidFill>
              <a:latin typeface="方正少儿简体" panose="03000509000000000000" pitchFamily="65" charset="-122"/>
              <a:ea typeface="方正少儿简体" panose="03000509000000000000" pitchFamily="65" charset="-122"/>
            </a:endParaRPr>
          </a:p>
        </p:txBody>
      </p:sp>
      <p:sp>
        <p:nvSpPr>
          <p:cNvPr id="20" name="矩形 19"/>
          <p:cNvSpPr/>
          <p:nvPr/>
        </p:nvSpPr>
        <p:spPr>
          <a:xfrm>
            <a:off x="5845762" y="3800524"/>
            <a:ext cx="3467616" cy="584775"/>
          </a:xfrm>
          <a:prstGeom prst="rect">
            <a:avLst/>
          </a:prstGeom>
        </p:spPr>
        <p:txBody>
          <a:bodyPr wrap="none">
            <a:spAutoFit/>
          </a:bodyPr>
          <a:lstStyle/>
          <a:p>
            <a:r>
              <a:rPr lang="zh-CN" altLang="en-US" sz="3200" dirty="0">
                <a:solidFill>
                  <a:schemeClr val="bg1">
                    <a:lumMod val="95000"/>
                  </a:schemeClr>
                </a:solidFill>
                <a:latin typeface="方正少儿简体" panose="03000509000000000000" pitchFamily="65" charset="-122"/>
                <a:ea typeface="方正少儿简体" panose="03000509000000000000" pitchFamily="65" charset="-122"/>
              </a:rPr>
              <a:t>点击此处添加标题</a:t>
            </a:r>
            <a:endParaRPr lang="zh-CN" altLang="en-US" sz="3200" dirty="0">
              <a:solidFill>
                <a:schemeClr val="bg1">
                  <a:lumMod val="95000"/>
                </a:schemeClr>
              </a:solidFill>
              <a:latin typeface="方正少儿简体" panose="03000509000000000000" pitchFamily="65" charset="-122"/>
              <a:ea typeface="方正少儿简体" panose="03000509000000000000" pitchFamily="65" charset="-122"/>
            </a:endParaRPr>
          </a:p>
        </p:txBody>
      </p:sp>
      <p:sp>
        <p:nvSpPr>
          <p:cNvPr id="21" name="矩形 20"/>
          <p:cNvSpPr/>
          <p:nvPr/>
        </p:nvSpPr>
        <p:spPr>
          <a:xfrm>
            <a:off x="5845762" y="4789772"/>
            <a:ext cx="3467616" cy="584775"/>
          </a:xfrm>
          <a:prstGeom prst="rect">
            <a:avLst/>
          </a:prstGeom>
        </p:spPr>
        <p:txBody>
          <a:bodyPr wrap="none">
            <a:spAutoFit/>
          </a:bodyPr>
          <a:lstStyle/>
          <a:p>
            <a:r>
              <a:rPr lang="zh-CN" altLang="en-US" sz="3200" dirty="0">
                <a:solidFill>
                  <a:schemeClr val="bg1">
                    <a:lumMod val="95000"/>
                  </a:schemeClr>
                </a:solidFill>
                <a:latin typeface="方正少儿简体" panose="03000509000000000000" pitchFamily="65" charset="-122"/>
                <a:ea typeface="方正少儿简体" panose="03000509000000000000" pitchFamily="65" charset="-122"/>
              </a:rPr>
              <a:t>点击此处添加标题</a:t>
            </a:r>
            <a:endParaRPr lang="zh-CN" altLang="en-US" sz="3200" dirty="0">
              <a:solidFill>
                <a:schemeClr val="bg1">
                  <a:lumMod val="95000"/>
                </a:schemeClr>
              </a:solidFill>
              <a:latin typeface="方正少儿简体" panose="03000509000000000000" pitchFamily="65" charset="-122"/>
              <a:ea typeface="方正少儿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3"/>
                                        </p:tgtEl>
                                        <p:attrNameLst>
                                          <p:attrName>r</p:attrName>
                                        </p:attrNameLst>
                                      </p:cBhvr>
                                    </p:animRot>
                                    <p:animRot by="-240000">
                                      <p:cBhvr>
                                        <p:cTn id="14" dur="200" fill="hold">
                                          <p:stCondLst>
                                            <p:cond delay="200"/>
                                          </p:stCondLst>
                                        </p:cTn>
                                        <p:tgtEl>
                                          <p:spTgt spid="3"/>
                                        </p:tgtEl>
                                        <p:attrNameLst>
                                          <p:attrName>r</p:attrName>
                                        </p:attrNameLst>
                                      </p:cBhvr>
                                    </p:animRot>
                                    <p:animRot by="240000">
                                      <p:cBhvr>
                                        <p:cTn id="15" dur="200" fill="hold">
                                          <p:stCondLst>
                                            <p:cond delay="400"/>
                                          </p:stCondLst>
                                        </p:cTn>
                                        <p:tgtEl>
                                          <p:spTgt spid="3"/>
                                        </p:tgtEl>
                                        <p:attrNameLst>
                                          <p:attrName>r</p:attrName>
                                        </p:attrNameLst>
                                      </p:cBhvr>
                                    </p:animRot>
                                    <p:animRot by="-240000">
                                      <p:cBhvr>
                                        <p:cTn id="16" dur="200" fill="hold">
                                          <p:stCondLst>
                                            <p:cond delay="600"/>
                                          </p:stCondLst>
                                        </p:cTn>
                                        <p:tgtEl>
                                          <p:spTgt spid="3"/>
                                        </p:tgtEl>
                                        <p:attrNameLst>
                                          <p:attrName>r</p:attrName>
                                        </p:attrNameLst>
                                      </p:cBhvr>
                                    </p:animRot>
                                    <p:animRot by="120000">
                                      <p:cBhvr>
                                        <p:cTn id="17" dur="200" fill="hold">
                                          <p:stCondLst>
                                            <p:cond delay="800"/>
                                          </p:stCondLst>
                                        </p:cTn>
                                        <p:tgtEl>
                                          <p:spTgt spid="3"/>
                                        </p:tgtEl>
                                        <p:attrNameLst>
                                          <p:attrName>r</p:attrName>
                                        </p:attrNameLst>
                                      </p:cBhvr>
                                    </p:animRot>
                                  </p:childTnLst>
                                </p:cTn>
                              </p:par>
                              <p:par>
                                <p:cTn id="18" presetID="47" presetClass="entr" presetSubtype="0" fill="hold" grpId="0" nodeType="withEffect">
                                  <p:stCondLst>
                                    <p:cond delay="25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750" fill="hold"/>
                                        <p:tgtEl>
                                          <p:spTgt spid="6"/>
                                        </p:tgtEl>
                                        <p:attrNameLst>
                                          <p:attrName>ppt_w</p:attrName>
                                        </p:attrNameLst>
                                      </p:cBhvr>
                                      <p:tavLst>
                                        <p:tav tm="0">
                                          <p:val>
                                            <p:fltVal val="0"/>
                                          </p:val>
                                        </p:tav>
                                        <p:tav tm="100000">
                                          <p:val>
                                            <p:strVal val="#ppt_w"/>
                                          </p:val>
                                        </p:tav>
                                      </p:tavLst>
                                    </p:anim>
                                    <p:anim calcmode="lin" valueType="num">
                                      <p:cBhvr>
                                        <p:cTn id="35" dur="750" fill="hold"/>
                                        <p:tgtEl>
                                          <p:spTgt spid="6"/>
                                        </p:tgtEl>
                                        <p:attrNameLst>
                                          <p:attrName>ppt_h</p:attrName>
                                        </p:attrNameLst>
                                      </p:cBhvr>
                                      <p:tavLst>
                                        <p:tav tm="0">
                                          <p:val>
                                            <p:fltVal val="0"/>
                                          </p:val>
                                        </p:tav>
                                        <p:tav tm="100000">
                                          <p:val>
                                            <p:strVal val="#ppt_h"/>
                                          </p:val>
                                        </p:tav>
                                      </p:tavLst>
                                    </p:anim>
                                    <p:anim calcmode="lin" valueType="num">
                                      <p:cBhvr>
                                        <p:cTn id="36" dur="750" fill="hold"/>
                                        <p:tgtEl>
                                          <p:spTgt spid="6"/>
                                        </p:tgtEl>
                                        <p:attrNameLst>
                                          <p:attrName>style.rotation</p:attrName>
                                        </p:attrNameLst>
                                      </p:cBhvr>
                                      <p:tavLst>
                                        <p:tav tm="0">
                                          <p:val>
                                            <p:fltVal val="90"/>
                                          </p:val>
                                        </p:tav>
                                        <p:tav tm="100000">
                                          <p:val>
                                            <p:fltVal val="0"/>
                                          </p:val>
                                        </p:tav>
                                      </p:tavLst>
                                    </p:anim>
                                    <p:animEffect transition="in" filter="fade">
                                      <p:cBhvr>
                                        <p:cTn id="37" dur="75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75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750" fill="hold"/>
                                        <p:tgtEl>
                                          <p:spTgt spid="9"/>
                                        </p:tgtEl>
                                        <p:attrNameLst>
                                          <p:attrName>ppt_w</p:attrName>
                                        </p:attrNameLst>
                                      </p:cBhvr>
                                      <p:tavLst>
                                        <p:tav tm="0">
                                          <p:val>
                                            <p:fltVal val="0"/>
                                          </p:val>
                                        </p:tav>
                                        <p:tav tm="100000">
                                          <p:val>
                                            <p:strVal val="#ppt_w"/>
                                          </p:val>
                                        </p:tav>
                                      </p:tavLst>
                                    </p:anim>
                                    <p:anim calcmode="lin" valueType="num">
                                      <p:cBhvr>
                                        <p:cTn id="48" dur="750" fill="hold"/>
                                        <p:tgtEl>
                                          <p:spTgt spid="9"/>
                                        </p:tgtEl>
                                        <p:attrNameLst>
                                          <p:attrName>ppt_h</p:attrName>
                                        </p:attrNameLst>
                                      </p:cBhvr>
                                      <p:tavLst>
                                        <p:tav tm="0">
                                          <p:val>
                                            <p:fltVal val="0"/>
                                          </p:val>
                                        </p:tav>
                                        <p:tav tm="100000">
                                          <p:val>
                                            <p:strVal val="#ppt_h"/>
                                          </p:val>
                                        </p:tav>
                                      </p:tavLst>
                                    </p:anim>
                                    <p:anim calcmode="lin" valueType="num">
                                      <p:cBhvr>
                                        <p:cTn id="49" dur="750" fill="hold"/>
                                        <p:tgtEl>
                                          <p:spTgt spid="9"/>
                                        </p:tgtEl>
                                        <p:attrNameLst>
                                          <p:attrName>style.rotation</p:attrName>
                                        </p:attrNameLst>
                                      </p:cBhvr>
                                      <p:tavLst>
                                        <p:tav tm="0">
                                          <p:val>
                                            <p:fltVal val="90"/>
                                          </p:val>
                                        </p:tav>
                                        <p:tav tm="100000">
                                          <p:val>
                                            <p:fltVal val="0"/>
                                          </p:val>
                                        </p:tav>
                                      </p:tavLst>
                                    </p:anim>
                                    <p:animEffect transition="in" filter="fade">
                                      <p:cBhvr>
                                        <p:cTn id="50" dur="75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left)">
                                      <p:cBhvr>
                                        <p:cTn id="55" dur="75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31" presetClass="entr" presetSubtype="0"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750" fill="hold"/>
                                        <p:tgtEl>
                                          <p:spTgt spid="12"/>
                                        </p:tgtEl>
                                        <p:attrNameLst>
                                          <p:attrName>ppt_w</p:attrName>
                                        </p:attrNameLst>
                                      </p:cBhvr>
                                      <p:tavLst>
                                        <p:tav tm="0">
                                          <p:val>
                                            <p:fltVal val="0"/>
                                          </p:val>
                                        </p:tav>
                                        <p:tav tm="100000">
                                          <p:val>
                                            <p:strVal val="#ppt_w"/>
                                          </p:val>
                                        </p:tav>
                                      </p:tavLst>
                                    </p:anim>
                                    <p:anim calcmode="lin" valueType="num">
                                      <p:cBhvr>
                                        <p:cTn id="61" dur="750" fill="hold"/>
                                        <p:tgtEl>
                                          <p:spTgt spid="12"/>
                                        </p:tgtEl>
                                        <p:attrNameLst>
                                          <p:attrName>ppt_h</p:attrName>
                                        </p:attrNameLst>
                                      </p:cBhvr>
                                      <p:tavLst>
                                        <p:tav tm="0">
                                          <p:val>
                                            <p:fltVal val="0"/>
                                          </p:val>
                                        </p:tav>
                                        <p:tav tm="100000">
                                          <p:val>
                                            <p:strVal val="#ppt_h"/>
                                          </p:val>
                                        </p:tav>
                                      </p:tavLst>
                                    </p:anim>
                                    <p:anim calcmode="lin" valueType="num">
                                      <p:cBhvr>
                                        <p:cTn id="62" dur="750" fill="hold"/>
                                        <p:tgtEl>
                                          <p:spTgt spid="12"/>
                                        </p:tgtEl>
                                        <p:attrNameLst>
                                          <p:attrName>style.rotation</p:attrName>
                                        </p:attrNameLst>
                                      </p:cBhvr>
                                      <p:tavLst>
                                        <p:tav tm="0">
                                          <p:val>
                                            <p:fltVal val="90"/>
                                          </p:val>
                                        </p:tav>
                                        <p:tav tm="100000">
                                          <p:val>
                                            <p:fltVal val="0"/>
                                          </p:val>
                                        </p:tav>
                                      </p:tavLst>
                                    </p:anim>
                                    <p:animEffect transition="in" filter="fade">
                                      <p:cBhvr>
                                        <p:cTn id="63" dur="750"/>
                                        <p:tgtEl>
                                          <p:spTgt spid="12"/>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left)">
                                      <p:cBhvr>
                                        <p:cTn id="68" dur="750"/>
                                        <p:tgtEl>
                                          <p:spTgt spid="20"/>
                                        </p:tgtEl>
                                      </p:cBhvr>
                                    </p:animEffect>
                                  </p:childTnLst>
                                </p:cTn>
                              </p:par>
                            </p:childTnLst>
                          </p:cTn>
                        </p:par>
                      </p:childTnLst>
                    </p:cTn>
                  </p:par>
                  <p:par>
                    <p:cTn id="69" fill="hold">
                      <p:stCondLst>
                        <p:cond delay="indefinite"/>
                      </p:stCondLst>
                      <p:childTnLst>
                        <p:par>
                          <p:cTn id="70" fill="hold">
                            <p:stCondLst>
                              <p:cond delay="0"/>
                            </p:stCondLst>
                            <p:childTnLst>
                              <p:par>
                                <p:cTn id="71" presetID="31" presetClass="entr" presetSubtype="0" fill="hold" nodeType="click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p:cTn id="73" dur="750" fill="hold"/>
                                        <p:tgtEl>
                                          <p:spTgt spid="15"/>
                                        </p:tgtEl>
                                        <p:attrNameLst>
                                          <p:attrName>ppt_w</p:attrName>
                                        </p:attrNameLst>
                                      </p:cBhvr>
                                      <p:tavLst>
                                        <p:tav tm="0">
                                          <p:val>
                                            <p:fltVal val="0"/>
                                          </p:val>
                                        </p:tav>
                                        <p:tav tm="100000">
                                          <p:val>
                                            <p:strVal val="#ppt_w"/>
                                          </p:val>
                                        </p:tav>
                                      </p:tavLst>
                                    </p:anim>
                                    <p:anim calcmode="lin" valueType="num">
                                      <p:cBhvr>
                                        <p:cTn id="74" dur="750" fill="hold"/>
                                        <p:tgtEl>
                                          <p:spTgt spid="15"/>
                                        </p:tgtEl>
                                        <p:attrNameLst>
                                          <p:attrName>ppt_h</p:attrName>
                                        </p:attrNameLst>
                                      </p:cBhvr>
                                      <p:tavLst>
                                        <p:tav tm="0">
                                          <p:val>
                                            <p:fltVal val="0"/>
                                          </p:val>
                                        </p:tav>
                                        <p:tav tm="100000">
                                          <p:val>
                                            <p:strVal val="#ppt_h"/>
                                          </p:val>
                                        </p:tav>
                                      </p:tavLst>
                                    </p:anim>
                                    <p:anim calcmode="lin" valueType="num">
                                      <p:cBhvr>
                                        <p:cTn id="75" dur="750" fill="hold"/>
                                        <p:tgtEl>
                                          <p:spTgt spid="15"/>
                                        </p:tgtEl>
                                        <p:attrNameLst>
                                          <p:attrName>style.rotation</p:attrName>
                                        </p:attrNameLst>
                                      </p:cBhvr>
                                      <p:tavLst>
                                        <p:tav tm="0">
                                          <p:val>
                                            <p:fltVal val="90"/>
                                          </p:val>
                                        </p:tav>
                                        <p:tav tm="100000">
                                          <p:val>
                                            <p:fltVal val="0"/>
                                          </p:val>
                                        </p:tav>
                                      </p:tavLst>
                                    </p:anim>
                                    <p:animEffect transition="in" filter="fade">
                                      <p:cBhvr>
                                        <p:cTn id="76" dur="750"/>
                                        <p:tgtEl>
                                          <p:spTgt spid="15"/>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wipe(left)">
                                      <p:cBhvr>
                                        <p:cTn id="81"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19" grpId="0"/>
      <p:bldP spid="20"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Ellipse 9"/>
          <p:cNvSpPr>
            <a:spLocks noChangeArrowheads="1"/>
          </p:cNvSpPr>
          <p:nvPr/>
        </p:nvSpPr>
        <p:spPr bwMode="gray">
          <a:xfrm>
            <a:off x="4422342" y="1780507"/>
            <a:ext cx="3328267" cy="3325813"/>
          </a:xfrm>
          <a:prstGeom prst="ellipse">
            <a:avLst/>
          </a:prstGeom>
          <a:solidFill>
            <a:schemeClr val="accent2"/>
          </a:solidFill>
          <a:ln>
            <a:solidFill>
              <a:schemeClr val="bg1"/>
            </a:solidFill>
          </a:ln>
          <a:effectLst>
            <a:reflection blurRad="228600" stA="31000" endPos="63000" dir="5400000" sy="-100000" algn="bl" rotWithShape="0"/>
          </a:effectLst>
          <a:scene3d>
            <a:camera prst="orthographicFront">
              <a:rot lat="0" lon="0" rev="0"/>
            </a:camera>
            <a:lightRig rig="threePt" dir="t"/>
          </a:scene3d>
          <a:sp3d z="552450" prstMaterial="softEdge">
            <a:bevelB w="546100" h="546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zh-CN" dirty="0"/>
          </a:p>
        </p:txBody>
      </p:sp>
      <p:sp>
        <p:nvSpPr>
          <p:cNvPr id="22" name="Ellipse 8"/>
          <p:cNvSpPr>
            <a:spLocks noChangeArrowheads="1"/>
          </p:cNvSpPr>
          <p:nvPr/>
        </p:nvSpPr>
        <p:spPr bwMode="gray">
          <a:xfrm>
            <a:off x="4914594" y="2721895"/>
            <a:ext cx="2329470" cy="2327275"/>
          </a:xfrm>
          <a:prstGeom prst="ellipse">
            <a:avLst/>
          </a:prstGeom>
          <a:solidFill>
            <a:schemeClr val="accent3"/>
          </a:solidFill>
          <a:ln>
            <a:solidFill>
              <a:schemeClr val="bg1"/>
            </a:solidFill>
          </a:ln>
          <a:effectLst>
            <a:reflection blurRad="228600" stA="31000" endPos="63000" dir="5400000" sy="-100000" algn="bl" rotWithShape="0"/>
          </a:effectLst>
          <a:scene3d>
            <a:camera prst="orthographicFront">
              <a:rot lat="0" lon="0" rev="0"/>
            </a:camera>
            <a:lightRig rig="threePt" dir="t"/>
          </a:scene3d>
          <a:sp3d z="552450" prstMaterial="softEdge">
            <a:bevelB w="546100" h="546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zh-CN" dirty="0"/>
          </a:p>
        </p:txBody>
      </p:sp>
      <p:sp>
        <p:nvSpPr>
          <p:cNvPr id="23" name="Ellipse 7"/>
          <p:cNvSpPr>
            <a:spLocks noChangeArrowheads="1"/>
          </p:cNvSpPr>
          <p:nvPr/>
        </p:nvSpPr>
        <p:spPr bwMode="gray">
          <a:xfrm>
            <a:off x="5457660" y="3761707"/>
            <a:ext cx="1257628" cy="1254125"/>
          </a:xfrm>
          <a:prstGeom prst="ellipse">
            <a:avLst/>
          </a:prstGeom>
          <a:solidFill>
            <a:schemeClr val="accent4"/>
          </a:solidFill>
          <a:ln>
            <a:solidFill>
              <a:schemeClr val="bg1"/>
            </a:solidFill>
          </a:ln>
          <a:effectLst>
            <a:reflection blurRad="228600" stA="31000" endPos="63000" dir="5400000" sy="-100000" algn="bl" rotWithShape="0"/>
          </a:effectLst>
          <a:scene3d>
            <a:camera prst="orthographicFront">
              <a:rot lat="0" lon="0" rev="0"/>
            </a:camera>
            <a:lightRig rig="threePt" dir="t"/>
          </a:scene3d>
          <a:sp3d z="552450" prstMaterial="softEdge">
            <a:bevelB w="546100" h="546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zh-CN" dirty="0"/>
          </a:p>
        </p:txBody>
      </p:sp>
      <p:grpSp>
        <p:nvGrpSpPr>
          <p:cNvPr id="7" name="Group 10"/>
          <p:cNvGrpSpPr/>
          <p:nvPr/>
        </p:nvGrpSpPr>
        <p:grpSpPr bwMode="auto">
          <a:xfrm>
            <a:off x="2950345" y="1340768"/>
            <a:ext cx="6302429" cy="4159250"/>
            <a:chOff x="846" y="1001"/>
            <a:chExt cx="3969" cy="2620"/>
          </a:xfrm>
        </p:grpSpPr>
        <p:sp>
          <p:nvSpPr>
            <p:cNvPr id="17" name="Text Box 19"/>
            <p:cNvSpPr txBox="1">
              <a:spLocks noChangeArrowheads="1"/>
            </p:cNvSpPr>
            <p:nvPr/>
          </p:nvSpPr>
          <p:spPr bwMode="gray">
            <a:xfrm>
              <a:off x="1955" y="1001"/>
              <a:ext cx="171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01370">
                <a:defRPr>
                  <a:solidFill>
                    <a:schemeClr val="tx1"/>
                  </a:solidFill>
                  <a:latin typeface="Arial" panose="020B0604020202020204" pitchFamily="34" charset="0"/>
                </a:defRPr>
              </a:lvl1pPr>
              <a:lvl2pPr marL="742950" indent="-285750" defTabSz="801370">
                <a:defRPr>
                  <a:solidFill>
                    <a:schemeClr val="tx1"/>
                  </a:solidFill>
                  <a:latin typeface="Arial" panose="020B0604020202020204" pitchFamily="34" charset="0"/>
                </a:defRPr>
              </a:lvl2pPr>
              <a:lvl3pPr marL="1143000" indent="-228600" defTabSz="801370">
                <a:defRPr>
                  <a:solidFill>
                    <a:schemeClr val="tx1"/>
                  </a:solidFill>
                  <a:latin typeface="Arial" panose="020B0604020202020204" pitchFamily="34" charset="0"/>
                </a:defRPr>
              </a:lvl3pPr>
              <a:lvl4pPr marL="1600200" indent="-228600" defTabSz="801370">
                <a:defRPr>
                  <a:solidFill>
                    <a:schemeClr val="tx1"/>
                  </a:solidFill>
                  <a:latin typeface="Arial" panose="020B0604020202020204" pitchFamily="34" charset="0"/>
                </a:defRPr>
              </a:lvl4pPr>
              <a:lvl5pPr marL="2057400" indent="-228600" defTabSz="801370">
                <a:defRPr>
                  <a:solidFill>
                    <a:schemeClr val="tx1"/>
                  </a:solidFill>
                  <a:latin typeface="Arial" panose="020B0604020202020204" pitchFamily="34" charset="0"/>
                </a:defRPr>
              </a:lvl5pPr>
              <a:lvl6pPr marL="2514600" indent="-228600" defTabSz="801370" fontAlgn="base">
                <a:spcBef>
                  <a:spcPct val="0"/>
                </a:spcBef>
                <a:spcAft>
                  <a:spcPct val="0"/>
                </a:spcAft>
                <a:defRPr>
                  <a:solidFill>
                    <a:schemeClr val="tx1"/>
                  </a:solidFill>
                  <a:latin typeface="Arial" panose="020B0604020202020204" pitchFamily="34" charset="0"/>
                </a:defRPr>
              </a:lvl6pPr>
              <a:lvl7pPr marL="2971800" indent="-228600" defTabSz="801370" fontAlgn="base">
                <a:spcBef>
                  <a:spcPct val="0"/>
                </a:spcBef>
                <a:spcAft>
                  <a:spcPct val="0"/>
                </a:spcAft>
                <a:defRPr>
                  <a:solidFill>
                    <a:schemeClr val="tx1"/>
                  </a:solidFill>
                  <a:latin typeface="Arial" panose="020B0604020202020204" pitchFamily="34" charset="0"/>
                </a:defRPr>
              </a:lvl7pPr>
              <a:lvl8pPr marL="3429000" indent="-228600" defTabSz="801370" fontAlgn="base">
                <a:spcBef>
                  <a:spcPct val="0"/>
                </a:spcBef>
                <a:spcAft>
                  <a:spcPct val="0"/>
                </a:spcAft>
                <a:defRPr>
                  <a:solidFill>
                    <a:schemeClr val="tx1"/>
                  </a:solidFill>
                  <a:latin typeface="Arial" panose="020B0604020202020204" pitchFamily="34" charset="0"/>
                </a:defRPr>
              </a:lvl8pPr>
              <a:lvl9pPr marL="3886200" indent="-228600" defTabSz="801370" fontAlgn="base">
                <a:spcBef>
                  <a:spcPct val="0"/>
                </a:spcBef>
                <a:spcAft>
                  <a:spcPct val="0"/>
                </a:spcAft>
                <a:defRPr>
                  <a:solidFill>
                    <a:schemeClr val="tx1"/>
                  </a:solidFill>
                  <a:latin typeface="Arial" panose="020B0604020202020204" pitchFamily="34" charset="0"/>
                </a:defRPr>
              </a:lvl9pPr>
            </a:lstStyle>
            <a:p>
              <a:pPr algn="ctr">
                <a:spcAft>
                  <a:spcPct val="40000"/>
                </a:spcAft>
                <a:defRPr/>
              </a:pPr>
              <a:r>
                <a:rPr lang="zh-CN" altLang="en-US" sz="1600" kern="0" noProof="1">
                  <a:latin typeface="微软雅黑" panose="020B0503020204020204" pitchFamily="34" charset="-122"/>
                  <a:ea typeface="微软雅黑" panose="020B0503020204020204" pitchFamily="34" charset="-122"/>
                  <a:cs typeface="Arial" panose="020B0604020202020204" pitchFamily="34" charset="0"/>
                </a:rPr>
                <a:t>这里输入文本</a:t>
              </a:r>
              <a:r>
                <a:rPr lang="de-DE" altLang="zh-CN" sz="1600" kern="0" noProof="1">
                  <a:latin typeface="微软雅黑" panose="020B0503020204020204" pitchFamily="34" charset="-122"/>
                  <a:ea typeface="微软雅黑" panose="020B0503020204020204" pitchFamily="34" charset="-122"/>
                  <a:cs typeface="Arial" panose="020B0604020202020204" pitchFamily="34" charset="0"/>
                </a:rPr>
                <a:t>. </a:t>
              </a:r>
              <a:endParaRPr lang="de-DE" altLang="zh-CN" sz="1600" kern="0" noProof="1">
                <a:latin typeface="微软雅黑" panose="020B0503020204020204" pitchFamily="34" charset="-122"/>
                <a:ea typeface="微软雅黑" panose="020B0503020204020204" pitchFamily="34" charset="-122"/>
                <a:cs typeface="Arial" panose="020B0604020202020204" pitchFamily="34" charset="0"/>
              </a:endParaRPr>
            </a:p>
          </p:txBody>
        </p:sp>
        <p:sp>
          <p:nvSpPr>
            <p:cNvPr id="18" name="Text Box 19"/>
            <p:cNvSpPr txBox="1">
              <a:spLocks noChangeArrowheads="1"/>
            </p:cNvSpPr>
            <p:nvPr/>
          </p:nvSpPr>
          <p:spPr bwMode="gray">
            <a:xfrm>
              <a:off x="1990" y="3467"/>
              <a:ext cx="171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01370">
                <a:defRPr>
                  <a:solidFill>
                    <a:schemeClr val="tx1"/>
                  </a:solidFill>
                  <a:latin typeface="Arial" panose="020B0604020202020204" pitchFamily="34" charset="0"/>
                </a:defRPr>
              </a:lvl1pPr>
              <a:lvl2pPr marL="742950" indent="-285750" defTabSz="801370">
                <a:defRPr>
                  <a:solidFill>
                    <a:schemeClr val="tx1"/>
                  </a:solidFill>
                  <a:latin typeface="Arial" panose="020B0604020202020204" pitchFamily="34" charset="0"/>
                </a:defRPr>
              </a:lvl2pPr>
              <a:lvl3pPr marL="1143000" indent="-228600" defTabSz="801370">
                <a:defRPr>
                  <a:solidFill>
                    <a:schemeClr val="tx1"/>
                  </a:solidFill>
                  <a:latin typeface="Arial" panose="020B0604020202020204" pitchFamily="34" charset="0"/>
                </a:defRPr>
              </a:lvl3pPr>
              <a:lvl4pPr marL="1600200" indent="-228600" defTabSz="801370">
                <a:defRPr>
                  <a:solidFill>
                    <a:schemeClr val="tx1"/>
                  </a:solidFill>
                  <a:latin typeface="Arial" panose="020B0604020202020204" pitchFamily="34" charset="0"/>
                </a:defRPr>
              </a:lvl4pPr>
              <a:lvl5pPr marL="2057400" indent="-228600" defTabSz="801370">
                <a:defRPr>
                  <a:solidFill>
                    <a:schemeClr val="tx1"/>
                  </a:solidFill>
                  <a:latin typeface="Arial" panose="020B0604020202020204" pitchFamily="34" charset="0"/>
                </a:defRPr>
              </a:lvl5pPr>
              <a:lvl6pPr marL="2514600" indent="-228600" defTabSz="801370" fontAlgn="base">
                <a:spcBef>
                  <a:spcPct val="0"/>
                </a:spcBef>
                <a:spcAft>
                  <a:spcPct val="0"/>
                </a:spcAft>
                <a:defRPr>
                  <a:solidFill>
                    <a:schemeClr val="tx1"/>
                  </a:solidFill>
                  <a:latin typeface="Arial" panose="020B0604020202020204" pitchFamily="34" charset="0"/>
                </a:defRPr>
              </a:lvl6pPr>
              <a:lvl7pPr marL="2971800" indent="-228600" defTabSz="801370" fontAlgn="base">
                <a:spcBef>
                  <a:spcPct val="0"/>
                </a:spcBef>
                <a:spcAft>
                  <a:spcPct val="0"/>
                </a:spcAft>
                <a:defRPr>
                  <a:solidFill>
                    <a:schemeClr val="tx1"/>
                  </a:solidFill>
                  <a:latin typeface="Arial" panose="020B0604020202020204" pitchFamily="34" charset="0"/>
                </a:defRPr>
              </a:lvl7pPr>
              <a:lvl8pPr marL="3429000" indent="-228600" defTabSz="801370" fontAlgn="base">
                <a:spcBef>
                  <a:spcPct val="0"/>
                </a:spcBef>
                <a:spcAft>
                  <a:spcPct val="0"/>
                </a:spcAft>
                <a:defRPr>
                  <a:solidFill>
                    <a:schemeClr val="tx1"/>
                  </a:solidFill>
                  <a:latin typeface="Arial" panose="020B0604020202020204" pitchFamily="34" charset="0"/>
                </a:defRPr>
              </a:lvl8pPr>
              <a:lvl9pPr marL="3886200" indent="-228600" defTabSz="801370" fontAlgn="base">
                <a:spcBef>
                  <a:spcPct val="0"/>
                </a:spcBef>
                <a:spcAft>
                  <a:spcPct val="0"/>
                </a:spcAft>
                <a:defRPr>
                  <a:solidFill>
                    <a:schemeClr val="tx1"/>
                  </a:solidFill>
                  <a:latin typeface="Arial" panose="020B0604020202020204" pitchFamily="34" charset="0"/>
                </a:defRPr>
              </a:lvl9pPr>
            </a:lstStyle>
            <a:p>
              <a:pPr algn="ctr">
                <a:spcAft>
                  <a:spcPct val="40000"/>
                </a:spcAft>
                <a:defRPr/>
              </a:pPr>
              <a:r>
                <a:rPr lang="zh-CN" altLang="en-US" sz="1600" kern="0" noProof="1">
                  <a:latin typeface="微软雅黑" panose="020B0503020204020204" pitchFamily="34" charset="-122"/>
                  <a:ea typeface="微软雅黑" panose="020B0503020204020204" pitchFamily="34" charset="-122"/>
                  <a:cs typeface="Arial" panose="020B0604020202020204" pitchFamily="34" charset="0"/>
                </a:rPr>
                <a:t>这里输入文本</a:t>
              </a:r>
              <a:r>
                <a:rPr lang="de-DE" altLang="zh-CN" sz="1600" kern="0" noProof="1">
                  <a:latin typeface="微软雅黑" panose="020B0503020204020204" pitchFamily="34" charset="-122"/>
                  <a:ea typeface="微软雅黑" panose="020B0503020204020204" pitchFamily="34" charset="-122"/>
                  <a:cs typeface="Arial" panose="020B0604020202020204" pitchFamily="34" charset="0"/>
                </a:rPr>
                <a:t>. </a:t>
              </a:r>
              <a:endParaRPr lang="de-DE" altLang="zh-CN" sz="1600" kern="0" noProof="1">
                <a:latin typeface="微软雅黑" panose="020B0503020204020204" pitchFamily="34" charset="-122"/>
                <a:ea typeface="微软雅黑" panose="020B0503020204020204" pitchFamily="34" charset="-122"/>
                <a:cs typeface="Arial" panose="020B0604020202020204" pitchFamily="34" charset="0"/>
              </a:endParaRPr>
            </a:p>
          </p:txBody>
        </p:sp>
        <p:sp>
          <p:nvSpPr>
            <p:cNvPr id="19" name="Text Box 19"/>
            <p:cNvSpPr txBox="1">
              <a:spLocks noChangeArrowheads="1"/>
            </p:cNvSpPr>
            <p:nvPr/>
          </p:nvSpPr>
          <p:spPr bwMode="gray">
            <a:xfrm>
              <a:off x="846" y="2127"/>
              <a:ext cx="83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01370">
                <a:defRPr>
                  <a:solidFill>
                    <a:schemeClr val="tx1"/>
                  </a:solidFill>
                  <a:latin typeface="Arial" panose="020B0604020202020204" pitchFamily="34" charset="0"/>
                </a:defRPr>
              </a:lvl1pPr>
              <a:lvl2pPr marL="742950" indent="-285750" defTabSz="801370">
                <a:defRPr>
                  <a:solidFill>
                    <a:schemeClr val="tx1"/>
                  </a:solidFill>
                  <a:latin typeface="Arial" panose="020B0604020202020204" pitchFamily="34" charset="0"/>
                </a:defRPr>
              </a:lvl2pPr>
              <a:lvl3pPr marL="1143000" indent="-228600" defTabSz="801370">
                <a:defRPr>
                  <a:solidFill>
                    <a:schemeClr val="tx1"/>
                  </a:solidFill>
                  <a:latin typeface="Arial" panose="020B0604020202020204" pitchFamily="34" charset="0"/>
                </a:defRPr>
              </a:lvl3pPr>
              <a:lvl4pPr marL="1600200" indent="-228600" defTabSz="801370">
                <a:defRPr>
                  <a:solidFill>
                    <a:schemeClr val="tx1"/>
                  </a:solidFill>
                  <a:latin typeface="Arial" panose="020B0604020202020204" pitchFamily="34" charset="0"/>
                </a:defRPr>
              </a:lvl4pPr>
              <a:lvl5pPr marL="2057400" indent="-228600" defTabSz="801370">
                <a:defRPr>
                  <a:solidFill>
                    <a:schemeClr val="tx1"/>
                  </a:solidFill>
                  <a:latin typeface="Arial" panose="020B0604020202020204" pitchFamily="34" charset="0"/>
                </a:defRPr>
              </a:lvl5pPr>
              <a:lvl6pPr marL="2514600" indent="-228600" defTabSz="801370" fontAlgn="base">
                <a:spcBef>
                  <a:spcPct val="0"/>
                </a:spcBef>
                <a:spcAft>
                  <a:spcPct val="0"/>
                </a:spcAft>
                <a:defRPr>
                  <a:solidFill>
                    <a:schemeClr val="tx1"/>
                  </a:solidFill>
                  <a:latin typeface="Arial" panose="020B0604020202020204" pitchFamily="34" charset="0"/>
                </a:defRPr>
              </a:lvl6pPr>
              <a:lvl7pPr marL="2971800" indent="-228600" defTabSz="801370" fontAlgn="base">
                <a:spcBef>
                  <a:spcPct val="0"/>
                </a:spcBef>
                <a:spcAft>
                  <a:spcPct val="0"/>
                </a:spcAft>
                <a:defRPr>
                  <a:solidFill>
                    <a:schemeClr val="tx1"/>
                  </a:solidFill>
                  <a:latin typeface="Arial" panose="020B0604020202020204" pitchFamily="34" charset="0"/>
                </a:defRPr>
              </a:lvl7pPr>
              <a:lvl8pPr marL="3429000" indent="-228600" defTabSz="801370" fontAlgn="base">
                <a:spcBef>
                  <a:spcPct val="0"/>
                </a:spcBef>
                <a:spcAft>
                  <a:spcPct val="0"/>
                </a:spcAft>
                <a:defRPr>
                  <a:solidFill>
                    <a:schemeClr val="tx1"/>
                  </a:solidFill>
                  <a:latin typeface="Arial" panose="020B0604020202020204" pitchFamily="34" charset="0"/>
                </a:defRPr>
              </a:lvl8pPr>
              <a:lvl9pPr marL="3886200" indent="-228600" defTabSz="801370" fontAlgn="base">
                <a:spcBef>
                  <a:spcPct val="0"/>
                </a:spcBef>
                <a:spcAft>
                  <a:spcPct val="0"/>
                </a:spcAft>
                <a:defRPr>
                  <a:solidFill>
                    <a:schemeClr val="tx1"/>
                  </a:solidFill>
                  <a:latin typeface="Arial" panose="020B0604020202020204" pitchFamily="34" charset="0"/>
                </a:defRPr>
              </a:lvl9pPr>
            </a:lstStyle>
            <a:p>
              <a:pPr algn="ctr">
                <a:spcAft>
                  <a:spcPct val="40000"/>
                </a:spcAft>
                <a:defRPr/>
              </a:pPr>
              <a:r>
                <a:rPr lang="zh-CN" altLang="en-US" sz="1600" kern="0" noProof="1">
                  <a:latin typeface="微软雅黑" panose="020B0503020204020204" pitchFamily="34" charset="-122"/>
                  <a:ea typeface="微软雅黑" panose="020B0503020204020204" pitchFamily="34" charset="-122"/>
                  <a:cs typeface="Arial" panose="020B0604020202020204" pitchFamily="34" charset="0"/>
                </a:rPr>
                <a:t>这里输入文本</a:t>
              </a:r>
              <a:r>
                <a:rPr lang="en-US" altLang="zh-CN" sz="1600" kern="0" noProof="1">
                  <a:latin typeface="微软雅黑" panose="020B0503020204020204" pitchFamily="34" charset="-122"/>
                  <a:ea typeface="微软雅黑" panose="020B0503020204020204" pitchFamily="34" charset="-122"/>
                  <a:cs typeface="Arial" panose="020B0604020202020204" pitchFamily="34" charset="0"/>
                </a:rPr>
                <a:t>. </a:t>
              </a:r>
              <a:endParaRPr lang="en-US" altLang="zh-CN" sz="1600" kern="0" noProof="1">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Text Box 19"/>
            <p:cNvSpPr txBox="1">
              <a:spLocks noChangeArrowheads="1"/>
            </p:cNvSpPr>
            <p:nvPr/>
          </p:nvSpPr>
          <p:spPr bwMode="gray">
            <a:xfrm>
              <a:off x="3975" y="2127"/>
              <a:ext cx="84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01370">
                <a:defRPr>
                  <a:solidFill>
                    <a:schemeClr val="tx1"/>
                  </a:solidFill>
                  <a:latin typeface="Arial" panose="020B0604020202020204" pitchFamily="34" charset="0"/>
                </a:defRPr>
              </a:lvl1pPr>
              <a:lvl2pPr marL="742950" indent="-285750" defTabSz="801370">
                <a:defRPr>
                  <a:solidFill>
                    <a:schemeClr val="tx1"/>
                  </a:solidFill>
                  <a:latin typeface="Arial" panose="020B0604020202020204" pitchFamily="34" charset="0"/>
                </a:defRPr>
              </a:lvl2pPr>
              <a:lvl3pPr marL="1143000" indent="-228600" defTabSz="801370">
                <a:defRPr>
                  <a:solidFill>
                    <a:schemeClr val="tx1"/>
                  </a:solidFill>
                  <a:latin typeface="Arial" panose="020B0604020202020204" pitchFamily="34" charset="0"/>
                </a:defRPr>
              </a:lvl3pPr>
              <a:lvl4pPr marL="1600200" indent="-228600" defTabSz="801370">
                <a:defRPr>
                  <a:solidFill>
                    <a:schemeClr val="tx1"/>
                  </a:solidFill>
                  <a:latin typeface="Arial" panose="020B0604020202020204" pitchFamily="34" charset="0"/>
                </a:defRPr>
              </a:lvl4pPr>
              <a:lvl5pPr marL="2057400" indent="-228600" defTabSz="801370">
                <a:defRPr>
                  <a:solidFill>
                    <a:schemeClr val="tx1"/>
                  </a:solidFill>
                  <a:latin typeface="Arial" panose="020B0604020202020204" pitchFamily="34" charset="0"/>
                </a:defRPr>
              </a:lvl5pPr>
              <a:lvl6pPr marL="2514600" indent="-228600" defTabSz="801370" fontAlgn="base">
                <a:spcBef>
                  <a:spcPct val="0"/>
                </a:spcBef>
                <a:spcAft>
                  <a:spcPct val="0"/>
                </a:spcAft>
                <a:defRPr>
                  <a:solidFill>
                    <a:schemeClr val="tx1"/>
                  </a:solidFill>
                  <a:latin typeface="Arial" panose="020B0604020202020204" pitchFamily="34" charset="0"/>
                </a:defRPr>
              </a:lvl6pPr>
              <a:lvl7pPr marL="2971800" indent="-228600" defTabSz="801370" fontAlgn="base">
                <a:spcBef>
                  <a:spcPct val="0"/>
                </a:spcBef>
                <a:spcAft>
                  <a:spcPct val="0"/>
                </a:spcAft>
                <a:defRPr>
                  <a:solidFill>
                    <a:schemeClr val="tx1"/>
                  </a:solidFill>
                  <a:latin typeface="Arial" panose="020B0604020202020204" pitchFamily="34" charset="0"/>
                </a:defRPr>
              </a:lvl7pPr>
              <a:lvl8pPr marL="3429000" indent="-228600" defTabSz="801370" fontAlgn="base">
                <a:spcBef>
                  <a:spcPct val="0"/>
                </a:spcBef>
                <a:spcAft>
                  <a:spcPct val="0"/>
                </a:spcAft>
                <a:defRPr>
                  <a:solidFill>
                    <a:schemeClr val="tx1"/>
                  </a:solidFill>
                  <a:latin typeface="Arial" panose="020B0604020202020204" pitchFamily="34" charset="0"/>
                </a:defRPr>
              </a:lvl8pPr>
              <a:lvl9pPr marL="3886200" indent="-228600" defTabSz="801370" fontAlgn="base">
                <a:spcBef>
                  <a:spcPct val="0"/>
                </a:spcBef>
                <a:spcAft>
                  <a:spcPct val="0"/>
                </a:spcAft>
                <a:defRPr>
                  <a:solidFill>
                    <a:schemeClr val="tx1"/>
                  </a:solidFill>
                  <a:latin typeface="Arial" panose="020B0604020202020204" pitchFamily="34" charset="0"/>
                </a:defRPr>
              </a:lvl9pPr>
            </a:lstStyle>
            <a:p>
              <a:pPr algn="ctr">
                <a:spcAft>
                  <a:spcPct val="40000"/>
                </a:spcAft>
                <a:defRPr/>
              </a:pPr>
              <a:r>
                <a:rPr lang="zh-CN" altLang="en-US" sz="1600" kern="0" noProof="1">
                  <a:latin typeface="微软雅黑" panose="020B0503020204020204" pitchFamily="34" charset="-122"/>
                  <a:ea typeface="微软雅黑" panose="020B0503020204020204" pitchFamily="34" charset="-122"/>
                  <a:cs typeface="Arial" panose="020B0604020202020204" pitchFamily="34" charset="0"/>
                </a:rPr>
                <a:t>这里输入文本</a:t>
              </a:r>
              <a:r>
                <a:rPr lang="en-US" altLang="zh-CN" sz="1600" kern="0" noProof="1">
                  <a:latin typeface="微软雅黑" panose="020B0503020204020204" pitchFamily="34" charset="-122"/>
                  <a:ea typeface="微软雅黑" panose="020B0503020204020204" pitchFamily="34" charset="-122"/>
                  <a:cs typeface="Arial" panose="020B0604020202020204" pitchFamily="34" charset="0"/>
                </a:rPr>
                <a:t>. </a:t>
              </a:r>
              <a:endParaRPr lang="en-US" altLang="zh-CN" sz="1600" kern="0" noProof="1">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14" name="Text Box 19"/>
          <p:cNvSpPr txBox="1">
            <a:spLocks noChangeArrowheads="1"/>
          </p:cNvSpPr>
          <p:nvPr/>
        </p:nvSpPr>
        <p:spPr bwMode="gray">
          <a:xfrm>
            <a:off x="5411611" y="1923382"/>
            <a:ext cx="133226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01370">
              <a:defRPr>
                <a:solidFill>
                  <a:schemeClr val="tx1"/>
                </a:solidFill>
                <a:latin typeface="Arial" panose="020B0604020202020204" pitchFamily="34" charset="0"/>
              </a:defRPr>
            </a:lvl1pPr>
            <a:lvl2pPr marL="742950" indent="-285750" defTabSz="801370">
              <a:defRPr>
                <a:solidFill>
                  <a:schemeClr val="tx1"/>
                </a:solidFill>
                <a:latin typeface="Arial" panose="020B0604020202020204" pitchFamily="34" charset="0"/>
              </a:defRPr>
            </a:lvl2pPr>
            <a:lvl3pPr marL="1143000" indent="-228600" defTabSz="801370">
              <a:defRPr>
                <a:solidFill>
                  <a:schemeClr val="tx1"/>
                </a:solidFill>
                <a:latin typeface="Arial" panose="020B0604020202020204" pitchFamily="34" charset="0"/>
              </a:defRPr>
            </a:lvl3pPr>
            <a:lvl4pPr marL="1600200" indent="-228600" defTabSz="801370">
              <a:defRPr>
                <a:solidFill>
                  <a:schemeClr val="tx1"/>
                </a:solidFill>
                <a:latin typeface="Arial" panose="020B0604020202020204" pitchFamily="34" charset="0"/>
              </a:defRPr>
            </a:lvl4pPr>
            <a:lvl5pPr marL="2057400" indent="-228600" defTabSz="801370">
              <a:defRPr>
                <a:solidFill>
                  <a:schemeClr val="tx1"/>
                </a:solidFill>
                <a:latin typeface="Arial" panose="020B0604020202020204" pitchFamily="34" charset="0"/>
              </a:defRPr>
            </a:lvl5pPr>
            <a:lvl6pPr marL="2514600" indent="-228600" defTabSz="801370" fontAlgn="base">
              <a:spcBef>
                <a:spcPct val="0"/>
              </a:spcBef>
              <a:spcAft>
                <a:spcPct val="0"/>
              </a:spcAft>
              <a:defRPr>
                <a:solidFill>
                  <a:schemeClr val="tx1"/>
                </a:solidFill>
                <a:latin typeface="Arial" panose="020B0604020202020204" pitchFamily="34" charset="0"/>
              </a:defRPr>
            </a:lvl6pPr>
            <a:lvl7pPr marL="2971800" indent="-228600" defTabSz="801370" fontAlgn="base">
              <a:spcBef>
                <a:spcPct val="0"/>
              </a:spcBef>
              <a:spcAft>
                <a:spcPct val="0"/>
              </a:spcAft>
              <a:defRPr>
                <a:solidFill>
                  <a:schemeClr val="tx1"/>
                </a:solidFill>
                <a:latin typeface="Arial" panose="020B0604020202020204" pitchFamily="34" charset="0"/>
              </a:defRPr>
            </a:lvl7pPr>
            <a:lvl8pPr marL="3429000" indent="-228600" defTabSz="801370" fontAlgn="base">
              <a:spcBef>
                <a:spcPct val="0"/>
              </a:spcBef>
              <a:spcAft>
                <a:spcPct val="0"/>
              </a:spcAft>
              <a:defRPr>
                <a:solidFill>
                  <a:schemeClr val="tx1"/>
                </a:solidFill>
                <a:latin typeface="Arial" panose="020B0604020202020204" pitchFamily="34" charset="0"/>
              </a:defRPr>
            </a:lvl8pPr>
            <a:lvl9pPr marL="3886200" indent="-228600" defTabSz="801370" fontAlgn="base">
              <a:spcBef>
                <a:spcPct val="0"/>
              </a:spcBef>
              <a:spcAft>
                <a:spcPct val="0"/>
              </a:spcAft>
              <a:defRPr>
                <a:solidFill>
                  <a:schemeClr val="tx1"/>
                </a:solidFill>
                <a:latin typeface="Arial" panose="020B0604020202020204" pitchFamily="34" charset="0"/>
              </a:defRPr>
            </a:lvl9pPr>
          </a:lstStyle>
          <a:p>
            <a:pPr algn="ctr">
              <a:spcAft>
                <a:spcPct val="40000"/>
              </a:spcAft>
              <a:defRPr/>
            </a:pPr>
            <a:r>
              <a:rPr lang="zh-CN" altLang="en-US" sz="1600" b="1" kern="0" noProof="1">
                <a:solidFill>
                  <a:srgbClr val="FFFFFF"/>
                </a:solidFill>
                <a:latin typeface="微软雅黑" panose="020B0503020204020204" pitchFamily="34" charset="-122"/>
                <a:ea typeface="微软雅黑" panose="020B0503020204020204" pitchFamily="34" charset="-122"/>
                <a:cs typeface="Arial" panose="020B0604020202020204" pitchFamily="34" charset="0"/>
              </a:rPr>
              <a:t>添加标题</a:t>
            </a:r>
            <a:endParaRPr lang="en-US" altLang="zh-CN" sz="1600" b="1" kern="0" noProof="1">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5" name="Text Box 19"/>
          <p:cNvSpPr txBox="1">
            <a:spLocks noChangeArrowheads="1"/>
          </p:cNvSpPr>
          <p:nvPr/>
        </p:nvSpPr>
        <p:spPr bwMode="gray">
          <a:xfrm>
            <a:off x="5413199" y="2917157"/>
            <a:ext cx="133226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01370">
              <a:defRPr>
                <a:solidFill>
                  <a:schemeClr val="tx1"/>
                </a:solidFill>
                <a:latin typeface="Arial" panose="020B0604020202020204" pitchFamily="34" charset="0"/>
              </a:defRPr>
            </a:lvl1pPr>
            <a:lvl2pPr marL="742950" indent="-285750" defTabSz="801370">
              <a:defRPr>
                <a:solidFill>
                  <a:schemeClr val="tx1"/>
                </a:solidFill>
                <a:latin typeface="Arial" panose="020B0604020202020204" pitchFamily="34" charset="0"/>
              </a:defRPr>
            </a:lvl2pPr>
            <a:lvl3pPr marL="1143000" indent="-228600" defTabSz="801370">
              <a:defRPr>
                <a:solidFill>
                  <a:schemeClr val="tx1"/>
                </a:solidFill>
                <a:latin typeface="Arial" panose="020B0604020202020204" pitchFamily="34" charset="0"/>
              </a:defRPr>
            </a:lvl3pPr>
            <a:lvl4pPr marL="1600200" indent="-228600" defTabSz="801370">
              <a:defRPr>
                <a:solidFill>
                  <a:schemeClr val="tx1"/>
                </a:solidFill>
                <a:latin typeface="Arial" panose="020B0604020202020204" pitchFamily="34" charset="0"/>
              </a:defRPr>
            </a:lvl4pPr>
            <a:lvl5pPr marL="2057400" indent="-228600" defTabSz="801370">
              <a:defRPr>
                <a:solidFill>
                  <a:schemeClr val="tx1"/>
                </a:solidFill>
                <a:latin typeface="Arial" panose="020B0604020202020204" pitchFamily="34" charset="0"/>
              </a:defRPr>
            </a:lvl5pPr>
            <a:lvl6pPr marL="2514600" indent="-228600" defTabSz="801370" fontAlgn="base">
              <a:spcBef>
                <a:spcPct val="0"/>
              </a:spcBef>
              <a:spcAft>
                <a:spcPct val="0"/>
              </a:spcAft>
              <a:defRPr>
                <a:solidFill>
                  <a:schemeClr val="tx1"/>
                </a:solidFill>
                <a:latin typeface="Arial" panose="020B0604020202020204" pitchFamily="34" charset="0"/>
              </a:defRPr>
            </a:lvl6pPr>
            <a:lvl7pPr marL="2971800" indent="-228600" defTabSz="801370" fontAlgn="base">
              <a:spcBef>
                <a:spcPct val="0"/>
              </a:spcBef>
              <a:spcAft>
                <a:spcPct val="0"/>
              </a:spcAft>
              <a:defRPr>
                <a:solidFill>
                  <a:schemeClr val="tx1"/>
                </a:solidFill>
                <a:latin typeface="Arial" panose="020B0604020202020204" pitchFamily="34" charset="0"/>
              </a:defRPr>
            </a:lvl7pPr>
            <a:lvl8pPr marL="3429000" indent="-228600" defTabSz="801370" fontAlgn="base">
              <a:spcBef>
                <a:spcPct val="0"/>
              </a:spcBef>
              <a:spcAft>
                <a:spcPct val="0"/>
              </a:spcAft>
              <a:defRPr>
                <a:solidFill>
                  <a:schemeClr val="tx1"/>
                </a:solidFill>
                <a:latin typeface="Arial" panose="020B0604020202020204" pitchFamily="34" charset="0"/>
              </a:defRPr>
            </a:lvl8pPr>
            <a:lvl9pPr marL="3886200" indent="-228600" defTabSz="801370" fontAlgn="base">
              <a:spcBef>
                <a:spcPct val="0"/>
              </a:spcBef>
              <a:spcAft>
                <a:spcPct val="0"/>
              </a:spcAft>
              <a:defRPr>
                <a:solidFill>
                  <a:schemeClr val="tx1"/>
                </a:solidFill>
                <a:latin typeface="Arial" panose="020B0604020202020204" pitchFamily="34" charset="0"/>
              </a:defRPr>
            </a:lvl9pPr>
          </a:lstStyle>
          <a:p>
            <a:pPr algn="ctr">
              <a:spcAft>
                <a:spcPct val="40000"/>
              </a:spcAft>
              <a:defRPr/>
            </a:pPr>
            <a:r>
              <a:rPr lang="zh-CN" altLang="en-US" sz="1600" b="1" kern="0" noProof="1">
                <a:solidFill>
                  <a:srgbClr val="FFFFFF"/>
                </a:solidFill>
                <a:latin typeface="微软雅黑" panose="020B0503020204020204" pitchFamily="34" charset="-122"/>
                <a:ea typeface="微软雅黑" panose="020B0503020204020204" pitchFamily="34" charset="-122"/>
                <a:cs typeface="Arial" panose="020B0604020202020204" pitchFamily="34" charset="0"/>
              </a:rPr>
              <a:t>添加标题</a:t>
            </a:r>
            <a:endParaRPr lang="en-US" altLang="zh-CN" sz="1600" b="1" kern="0" noProof="1">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6" name="Text Box 19"/>
          <p:cNvSpPr txBox="1">
            <a:spLocks noChangeArrowheads="1"/>
          </p:cNvSpPr>
          <p:nvPr/>
        </p:nvSpPr>
        <p:spPr bwMode="gray">
          <a:xfrm>
            <a:off x="5419551" y="4068093"/>
            <a:ext cx="133226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01370">
              <a:defRPr>
                <a:solidFill>
                  <a:schemeClr val="tx1"/>
                </a:solidFill>
                <a:latin typeface="Arial" panose="020B0604020202020204" pitchFamily="34" charset="0"/>
              </a:defRPr>
            </a:lvl1pPr>
            <a:lvl2pPr marL="742950" indent="-285750" defTabSz="801370">
              <a:defRPr>
                <a:solidFill>
                  <a:schemeClr val="tx1"/>
                </a:solidFill>
                <a:latin typeface="Arial" panose="020B0604020202020204" pitchFamily="34" charset="0"/>
              </a:defRPr>
            </a:lvl2pPr>
            <a:lvl3pPr marL="1143000" indent="-228600" defTabSz="801370">
              <a:defRPr>
                <a:solidFill>
                  <a:schemeClr val="tx1"/>
                </a:solidFill>
                <a:latin typeface="Arial" panose="020B0604020202020204" pitchFamily="34" charset="0"/>
              </a:defRPr>
            </a:lvl3pPr>
            <a:lvl4pPr marL="1600200" indent="-228600" defTabSz="801370">
              <a:defRPr>
                <a:solidFill>
                  <a:schemeClr val="tx1"/>
                </a:solidFill>
                <a:latin typeface="Arial" panose="020B0604020202020204" pitchFamily="34" charset="0"/>
              </a:defRPr>
            </a:lvl4pPr>
            <a:lvl5pPr marL="2057400" indent="-228600" defTabSz="801370">
              <a:defRPr>
                <a:solidFill>
                  <a:schemeClr val="tx1"/>
                </a:solidFill>
                <a:latin typeface="Arial" panose="020B0604020202020204" pitchFamily="34" charset="0"/>
              </a:defRPr>
            </a:lvl5pPr>
            <a:lvl6pPr marL="2514600" indent="-228600" defTabSz="801370" fontAlgn="base">
              <a:spcBef>
                <a:spcPct val="0"/>
              </a:spcBef>
              <a:spcAft>
                <a:spcPct val="0"/>
              </a:spcAft>
              <a:defRPr>
                <a:solidFill>
                  <a:schemeClr val="tx1"/>
                </a:solidFill>
                <a:latin typeface="Arial" panose="020B0604020202020204" pitchFamily="34" charset="0"/>
              </a:defRPr>
            </a:lvl6pPr>
            <a:lvl7pPr marL="2971800" indent="-228600" defTabSz="801370" fontAlgn="base">
              <a:spcBef>
                <a:spcPct val="0"/>
              </a:spcBef>
              <a:spcAft>
                <a:spcPct val="0"/>
              </a:spcAft>
              <a:defRPr>
                <a:solidFill>
                  <a:schemeClr val="tx1"/>
                </a:solidFill>
                <a:latin typeface="Arial" panose="020B0604020202020204" pitchFamily="34" charset="0"/>
              </a:defRPr>
            </a:lvl7pPr>
            <a:lvl8pPr marL="3429000" indent="-228600" defTabSz="801370" fontAlgn="base">
              <a:spcBef>
                <a:spcPct val="0"/>
              </a:spcBef>
              <a:spcAft>
                <a:spcPct val="0"/>
              </a:spcAft>
              <a:defRPr>
                <a:solidFill>
                  <a:schemeClr val="tx1"/>
                </a:solidFill>
                <a:latin typeface="Arial" panose="020B0604020202020204" pitchFamily="34" charset="0"/>
              </a:defRPr>
            </a:lvl8pPr>
            <a:lvl9pPr marL="3886200" indent="-228600" defTabSz="801370" fontAlgn="base">
              <a:spcBef>
                <a:spcPct val="0"/>
              </a:spcBef>
              <a:spcAft>
                <a:spcPct val="0"/>
              </a:spcAft>
              <a:defRPr>
                <a:solidFill>
                  <a:schemeClr val="tx1"/>
                </a:solidFill>
                <a:latin typeface="Arial" panose="020B0604020202020204" pitchFamily="34" charset="0"/>
              </a:defRPr>
            </a:lvl9pPr>
          </a:lstStyle>
          <a:p>
            <a:pPr algn="ctr">
              <a:spcAft>
                <a:spcPct val="40000"/>
              </a:spcAft>
              <a:defRPr/>
            </a:pPr>
            <a:r>
              <a:rPr lang="zh-CN" altLang="en-US" sz="1400" b="1" kern="0" noProof="1">
                <a:solidFill>
                  <a:srgbClr val="FFFFFF"/>
                </a:solidFill>
                <a:latin typeface="微软雅黑" panose="020B0503020204020204" pitchFamily="34" charset="-122"/>
                <a:ea typeface="微软雅黑" panose="020B0503020204020204" pitchFamily="34" charset="-122"/>
                <a:cs typeface="Arial" panose="020B0604020202020204" pitchFamily="34" charset="0"/>
              </a:rPr>
              <a:t>添加标题</a:t>
            </a:r>
            <a:endParaRPr lang="de-DE" altLang="zh-CN" sz="1400" b="1" kern="0" noProof="1">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9" name="Group 21"/>
          <p:cNvGrpSpPr/>
          <p:nvPr/>
        </p:nvGrpSpPr>
        <p:grpSpPr bwMode="auto">
          <a:xfrm flipV="1">
            <a:off x="3850693" y="1690018"/>
            <a:ext cx="4471565" cy="3505200"/>
            <a:chOff x="1237" y="874"/>
            <a:chExt cx="3283" cy="2567"/>
          </a:xfrm>
        </p:grpSpPr>
        <p:sp>
          <p:nvSpPr>
            <p:cNvPr id="10" name="Freeform 22"/>
            <p:cNvSpPr/>
            <p:nvPr/>
          </p:nvSpPr>
          <p:spPr bwMode="gray">
            <a:xfrm>
              <a:off x="3936" y="874"/>
              <a:ext cx="584" cy="942"/>
            </a:xfrm>
            <a:custGeom>
              <a:avLst/>
              <a:gdLst>
                <a:gd name="T0" fmla="*/ 247 w 247"/>
                <a:gd name="T1" fmla="*/ 399 h 399"/>
                <a:gd name="T2" fmla="*/ 0 w 247"/>
                <a:gd name="T3" fmla="*/ 0 h 399"/>
              </a:gdLst>
              <a:ahLst/>
              <a:cxnLst>
                <a:cxn ang="0">
                  <a:pos x="T0" y="T1"/>
                </a:cxn>
                <a:cxn ang="0">
                  <a:pos x="T2" y="T3"/>
                </a:cxn>
              </a:cxnLst>
              <a:rect l="0" t="0" r="r" b="b"/>
              <a:pathLst>
                <a:path w="247" h="399">
                  <a:moveTo>
                    <a:pt x="247" y="399"/>
                  </a:moveTo>
                  <a:cubicBezTo>
                    <a:pt x="212" y="239"/>
                    <a:pt x="123" y="100"/>
                    <a:pt x="0" y="0"/>
                  </a:cubicBezTo>
                </a:path>
              </a:pathLst>
            </a:custGeom>
            <a:noFill/>
            <a:ln w="63500" cap="flat" cmpd="sng">
              <a:solidFill>
                <a:schemeClr val="accent1"/>
              </a:solidFill>
              <a:prstDash val="solid"/>
              <a:miter lim="800000"/>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zh-CN" altLang="en-US" kern="0" dirty="0">
                <a:solidFill>
                  <a:sysClr val="windowText" lastClr="000000"/>
                </a:solidFill>
                <a:latin typeface="微软雅黑" panose="020B0503020204020204" pitchFamily="34" charset="-122"/>
                <a:ea typeface="微软雅黑" panose="020B0503020204020204" pitchFamily="34" charset="-122"/>
              </a:endParaRPr>
            </a:p>
          </p:txBody>
        </p:sp>
        <p:sp>
          <p:nvSpPr>
            <p:cNvPr id="11" name="Freeform 23"/>
            <p:cNvSpPr/>
            <p:nvPr/>
          </p:nvSpPr>
          <p:spPr bwMode="gray">
            <a:xfrm>
              <a:off x="3993" y="2638"/>
              <a:ext cx="506" cy="803"/>
            </a:xfrm>
            <a:custGeom>
              <a:avLst/>
              <a:gdLst>
                <a:gd name="T0" fmla="*/ 0 w 214"/>
                <a:gd name="T1" fmla="*/ 340 h 340"/>
                <a:gd name="T2" fmla="*/ 214 w 214"/>
                <a:gd name="T3" fmla="*/ 0 h 340"/>
              </a:gdLst>
              <a:ahLst/>
              <a:cxnLst>
                <a:cxn ang="0">
                  <a:pos x="T0" y="T1"/>
                </a:cxn>
                <a:cxn ang="0">
                  <a:pos x="T2" y="T3"/>
                </a:cxn>
              </a:cxnLst>
              <a:rect l="0" t="0" r="r" b="b"/>
              <a:pathLst>
                <a:path w="214" h="340">
                  <a:moveTo>
                    <a:pt x="0" y="340"/>
                  </a:moveTo>
                  <a:cubicBezTo>
                    <a:pt x="101" y="250"/>
                    <a:pt x="176" y="133"/>
                    <a:pt x="214" y="0"/>
                  </a:cubicBezTo>
                </a:path>
              </a:pathLst>
            </a:custGeom>
            <a:noFill/>
            <a:ln w="63500" cap="flat" cmpd="sng">
              <a:solidFill>
                <a:schemeClr val="accent1"/>
              </a:solidFill>
              <a:prstDash val="solid"/>
              <a:miter lim="800000"/>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zh-CN" altLang="en-US" kern="0" dirty="0">
                <a:solidFill>
                  <a:sysClr val="windowText" lastClr="000000"/>
                </a:solidFill>
                <a:latin typeface="微软雅黑" panose="020B0503020204020204" pitchFamily="34" charset="-122"/>
                <a:ea typeface="微软雅黑" panose="020B0503020204020204" pitchFamily="34" charset="-122"/>
              </a:endParaRPr>
            </a:p>
          </p:txBody>
        </p:sp>
        <p:sp>
          <p:nvSpPr>
            <p:cNvPr id="12" name="Freeform 24"/>
            <p:cNvSpPr/>
            <p:nvPr/>
          </p:nvSpPr>
          <p:spPr bwMode="gray">
            <a:xfrm>
              <a:off x="1260" y="2638"/>
              <a:ext cx="503" cy="803"/>
            </a:xfrm>
            <a:custGeom>
              <a:avLst/>
              <a:gdLst>
                <a:gd name="T0" fmla="*/ 0 w 213"/>
                <a:gd name="T1" fmla="*/ 0 h 340"/>
                <a:gd name="T2" fmla="*/ 213 w 213"/>
                <a:gd name="T3" fmla="*/ 340 h 340"/>
              </a:gdLst>
              <a:ahLst/>
              <a:cxnLst>
                <a:cxn ang="0">
                  <a:pos x="T0" y="T1"/>
                </a:cxn>
                <a:cxn ang="0">
                  <a:pos x="T2" y="T3"/>
                </a:cxn>
              </a:cxnLst>
              <a:rect l="0" t="0" r="r" b="b"/>
              <a:pathLst>
                <a:path w="213" h="340">
                  <a:moveTo>
                    <a:pt x="0" y="0"/>
                  </a:moveTo>
                  <a:cubicBezTo>
                    <a:pt x="37" y="133"/>
                    <a:pt x="112" y="250"/>
                    <a:pt x="213" y="340"/>
                  </a:cubicBezTo>
                </a:path>
              </a:pathLst>
            </a:custGeom>
            <a:noFill/>
            <a:ln w="63500" cap="flat" cmpd="sng">
              <a:solidFill>
                <a:schemeClr val="accent1"/>
              </a:solidFill>
              <a:prstDash val="solid"/>
              <a:miter lim="800000"/>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zh-CN" altLang="en-US" kern="0" dirty="0">
                <a:solidFill>
                  <a:sysClr val="windowText" lastClr="000000"/>
                </a:solidFill>
                <a:latin typeface="微软雅黑" panose="020B0503020204020204" pitchFamily="34" charset="-122"/>
                <a:ea typeface="微软雅黑" panose="020B0503020204020204" pitchFamily="34" charset="-122"/>
              </a:endParaRPr>
            </a:p>
          </p:txBody>
        </p:sp>
        <p:sp>
          <p:nvSpPr>
            <p:cNvPr id="13" name="Freeform 25"/>
            <p:cNvSpPr/>
            <p:nvPr/>
          </p:nvSpPr>
          <p:spPr bwMode="gray">
            <a:xfrm>
              <a:off x="1237" y="874"/>
              <a:ext cx="583" cy="942"/>
            </a:xfrm>
            <a:custGeom>
              <a:avLst/>
              <a:gdLst>
                <a:gd name="T0" fmla="*/ 247 w 247"/>
                <a:gd name="T1" fmla="*/ 0 h 399"/>
                <a:gd name="T2" fmla="*/ 0 w 247"/>
                <a:gd name="T3" fmla="*/ 399 h 399"/>
              </a:gdLst>
              <a:ahLst/>
              <a:cxnLst>
                <a:cxn ang="0">
                  <a:pos x="T0" y="T1"/>
                </a:cxn>
                <a:cxn ang="0">
                  <a:pos x="T2" y="T3"/>
                </a:cxn>
              </a:cxnLst>
              <a:rect l="0" t="0" r="r" b="b"/>
              <a:pathLst>
                <a:path w="247" h="399">
                  <a:moveTo>
                    <a:pt x="247" y="0"/>
                  </a:moveTo>
                  <a:cubicBezTo>
                    <a:pt x="125" y="100"/>
                    <a:pt x="35" y="239"/>
                    <a:pt x="0" y="399"/>
                  </a:cubicBezTo>
                </a:path>
              </a:pathLst>
            </a:custGeom>
            <a:noFill/>
            <a:ln w="63500" cap="flat" cmpd="sng">
              <a:solidFill>
                <a:schemeClr val="accent1"/>
              </a:solidFill>
              <a:prstDash val="solid"/>
              <a:miter lim="800000"/>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zh-CN" altLang="en-US" kern="0" dirty="0">
                <a:solidFill>
                  <a:sysClr val="windowText" lastClr="000000"/>
                </a:solidFill>
                <a:latin typeface="微软雅黑" panose="020B0503020204020204" pitchFamily="34" charset="-122"/>
                <a:ea typeface="微软雅黑" panose="020B0503020204020204" pitchFamily="34" charset="-122"/>
              </a:endParaRPr>
            </a:p>
          </p:txBody>
        </p:sp>
      </p:grpSp>
      <p:sp>
        <p:nvSpPr>
          <p:cNvPr id="2" name="标题 1"/>
          <p:cNvSpPr>
            <a:spLocks noGrp="1"/>
          </p:cNvSpPr>
          <p:nvPr>
            <p:ph type="title"/>
          </p:nvPr>
        </p:nvSpPr>
        <p:spPr/>
        <p:txBody>
          <a:bodyPr/>
          <a:lstStyle/>
          <a:p>
            <a:r>
              <a:rPr lang="zh-CN" altLang="en-US" smtClean="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300" fill="hold"/>
                                        <p:tgtEl>
                                          <p:spTgt spid="23"/>
                                        </p:tgtEl>
                                        <p:attrNameLst>
                                          <p:attrName>ppt_w</p:attrName>
                                        </p:attrNameLst>
                                      </p:cBhvr>
                                      <p:tavLst>
                                        <p:tav tm="0">
                                          <p:val>
                                            <p:fltVal val="0"/>
                                          </p:val>
                                        </p:tav>
                                        <p:tav tm="100000">
                                          <p:val>
                                            <p:strVal val="#ppt_w"/>
                                          </p:val>
                                        </p:tav>
                                      </p:tavLst>
                                    </p:anim>
                                    <p:anim calcmode="lin" valueType="num">
                                      <p:cBhvr>
                                        <p:cTn id="8" dur="300" fill="hold"/>
                                        <p:tgtEl>
                                          <p:spTgt spid="23"/>
                                        </p:tgtEl>
                                        <p:attrNameLst>
                                          <p:attrName>ppt_h</p:attrName>
                                        </p:attrNameLst>
                                      </p:cBhvr>
                                      <p:tavLst>
                                        <p:tav tm="0">
                                          <p:val>
                                            <p:fltVal val="0"/>
                                          </p:val>
                                        </p:tav>
                                        <p:tav tm="100000">
                                          <p:val>
                                            <p:strVal val="#ppt_h"/>
                                          </p:val>
                                        </p:tav>
                                      </p:tavLst>
                                    </p:anim>
                                    <p:animEffect transition="in" filter="fade">
                                      <p:cBhvr>
                                        <p:cTn id="9" dur="300"/>
                                        <p:tgtEl>
                                          <p:spTgt spid="23"/>
                                        </p:tgtEl>
                                      </p:cBhvr>
                                    </p:animEffect>
                                  </p:childTnLst>
                                </p:cTn>
                              </p:par>
                              <p:par>
                                <p:cTn id="10" presetID="6" presetClass="emph" presetSubtype="0" autoRev="1" fill="hold" grpId="1" nodeType="withEffect">
                                  <p:stCondLst>
                                    <p:cond delay="300"/>
                                  </p:stCondLst>
                                  <p:childTnLst>
                                    <p:animScale>
                                      <p:cBhvr>
                                        <p:cTn id="11" dur="100" fill="hold"/>
                                        <p:tgtEl>
                                          <p:spTgt spid="23"/>
                                        </p:tgtEl>
                                      </p:cBhvr>
                                      <p:by x="150000" y="150000"/>
                                    </p:animScale>
                                  </p:childTnLst>
                                </p:cTn>
                              </p:par>
                            </p:childTnLst>
                          </p:cTn>
                        </p:par>
                        <p:par>
                          <p:cTn id="12" fill="hold">
                            <p:stCondLst>
                              <p:cond delay="500"/>
                            </p:stCondLst>
                            <p:childTnLst>
                              <p:par>
                                <p:cTn id="13" presetID="14" presetClass="entr" presetSubtype="1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300" fill="hold"/>
                                        <p:tgtEl>
                                          <p:spTgt spid="22"/>
                                        </p:tgtEl>
                                        <p:attrNameLst>
                                          <p:attrName>ppt_w</p:attrName>
                                        </p:attrNameLst>
                                      </p:cBhvr>
                                      <p:tavLst>
                                        <p:tav tm="0">
                                          <p:val>
                                            <p:fltVal val="0"/>
                                          </p:val>
                                        </p:tav>
                                        <p:tav tm="100000">
                                          <p:val>
                                            <p:strVal val="#ppt_w"/>
                                          </p:val>
                                        </p:tav>
                                      </p:tavLst>
                                    </p:anim>
                                    <p:anim calcmode="lin" valueType="num">
                                      <p:cBhvr>
                                        <p:cTn id="21" dur="300" fill="hold"/>
                                        <p:tgtEl>
                                          <p:spTgt spid="22"/>
                                        </p:tgtEl>
                                        <p:attrNameLst>
                                          <p:attrName>ppt_h</p:attrName>
                                        </p:attrNameLst>
                                      </p:cBhvr>
                                      <p:tavLst>
                                        <p:tav tm="0">
                                          <p:val>
                                            <p:fltVal val="0"/>
                                          </p:val>
                                        </p:tav>
                                        <p:tav tm="100000">
                                          <p:val>
                                            <p:strVal val="#ppt_h"/>
                                          </p:val>
                                        </p:tav>
                                      </p:tavLst>
                                    </p:anim>
                                    <p:animEffect transition="in" filter="fade">
                                      <p:cBhvr>
                                        <p:cTn id="22" dur="300"/>
                                        <p:tgtEl>
                                          <p:spTgt spid="22"/>
                                        </p:tgtEl>
                                      </p:cBhvr>
                                    </p:animEffect>
                                  </p:childTnLst>
                                </p:cTn>
                              </p:par>
                              <p:par>
                                <p:cTn id="23" presetID="6" presetClass="emph" presetSubtype="0" autoRev="1" fill="hold" grpId="1" nodeType="withEffect">
                                  <p:stCondLst>
                                    <p:cond delay="300"/>
                                  </p:stCondLst>
                                  <p:childTnLst>
                                    <p:animScale>
                                      <p:cBhvr>
                                        <p:cTn id="24" dur="100" fill="hold"/>
                                        <p:tgtEl>
                                          <p:spTgt spid="22"/>
                                        </p:tgtEl>
                                      </p:cBhvr>
                                      <p:by x="150000" y="150000"/>
                                    </p:animScale>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300" fill="hold"/>
                                        <p:tgtEl>
                                          <p:spTgt spid="21"/>
                                        </p:tgtEl>
                                        <p:attrNameLst>
                                          <p:attrName>ppt_w</p:attrName>
                                        </p:attrNameLst>
                                      </p:cBhvr>
                                      <p:tavLst>
                                        <p:tav tm="0">
                                          <p:val>
                                            <p:fltVal val="0"/>
                                          </p:val>
                                        </p:tav>
                                        <p:tav tm="100000">
                                          <p:val>
                                            <p:strVal val="#ppt_w"/>
                                          </p:val>
                                        </p:tav>
                                      </p:tavLst>
                                    </p:anim>
                                    <p:anim calcmode="lin" valueType="num">
                                      <p:cBhvr>
                                        <p:cTn id="34" dur="300" fill="hold"/>
                                        <p:tgtEl>
                                          <p:spTgt spid="21"/>
                                        </p:tgtEl>
                                        <p:attrNameLst>
                                          <p:attrName>ppt_h</p:attrName>
                                        </p:attrNameLst>
                                      </p:cBhvr>
                                      <p:tavLst>
                                        <p:tav tm="0">
                                          <p:val>
                                            <p:fltVal val="0"/>
                                          </p:val>
                                        </p:tav>
                                        <p:tav tm="100000">
                                          <p:val>
                                            <p:strVal val="#ppt_h"/>
                                          </p:val>
                                        </p:tav>
                                      </p:tavLst>
                                    </p:anim>
                                    <p:animEffect transition="in" filter="fade">
                                      <p:cBhvr>
                                        <p:cTn id="35" dur="300"/>
                                        <p:tgtEl>
                                          <p:spTgt spid="21"/>
                                        </p:tgtEl>
                                      </p:cBhvr>
                                    </p:animEffect>
                                  </p:childTnLst>
                                </p:cTn>
                              </p:par>
                              <p:par>
                                <p:cTn id="36" presetID="6" presetClass="emph" presetSubtype="0" autoRev="1" fill="hold" grpId="1" nodeType="withEffect">
                                  <p:stCondLst>
                                    <p:cond delay="300"/>
                                  </p:stCondLst>
                                  <p:childTnLst>
                                    <p:animScale>
                                      <p:cBhvr>
                                        <p:cTn id="37" dur="100" fill="hold"/>
                                        <p:tgtEl>
                                          <p:spTgt spid="21"/>
                                        </p:tgtEl>
                                      </p:cBhvr>
                                      <p:by x="150000" y="150000"/>
                                    </p:animScale>
                                  </p:childTnLst>
                                </p:cTn>
                              </p:par>
                            </p:childTnLst>
                          </p:cTn>
                        </p:par>
                        <p:par>
                          <p:cTn id="38" fill="hold">
                            <p:stCondLst>
                              <p:cond delay="500"/>
                            </p:stCondLst>
                            <p:childTnLst>
                              <p:par>
                                <p:cTn id="39" presetID="14" presetClass="entr" presetSubtype="10"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randombar(horizont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4"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heel(4)">
                                      <p:cBhvr>
                                        <p:cTn id="46" dur="2000"/>
                                        <p:tgtEl>
                                          <p:spTgt spid="9"/>
                                        </p:tgtEl>
                                      </p:cBhvr>
                                    </p:animEffect>
                                  </p:childTnLst>
                                </p:cTn>
                              </p:par>
                            </p:childTnLst>
                          </p:cTn>
                        </p:par>
                        <p:par>
                          <p:cTn id="47" fill="hold">
                            <p:stCondLst>
                              <p:cond delay="2000"/>
                            </p:stCondLst>
                            <p:childTnLst>
                              <p:par>
                                <p:cTn id="48" presetID="31" presetClass="entr" presetSubtype="0" fill="hold" nodeType="after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p:cTn id="50" dur="1000" fill="hold"/>
                                        <p:tgtEl>
                                          <p:spTgt spid="7"/>
                                        </p:tgtEl>
                                        <p:attrNameLst>
                                          <p:attrName>ppt_w</p:attrName>
                                        </p:attrNameLst>
                                      </p:cBhvr>
                                      <p:tavLst>
                                        <p:tav tm="0">
                                          <p:val>
                                            <p:fltVal val="0"/>
                                          </p:val>
                                        </p:tav>
                                        <p:tav tm="100000">
                                          <p:val>
                                            <p:strVal val="#ppt_w"/>
                                          </p:val>
                                        </p:tav>
                                      </p:tavLst>
                                    </p:anim>
                                    <p:anim calcmode="lin" valueType="num">
                                      <p:cBhvr>
                                        <p:cTn id="51" dur="1000" fill="hold"/>
                                        <p:tgtEl>
                                          <p:spTgt spid="7"/>
                                        </p:tgtEl>
                                        <p:attrNameLst>
                                          <p:attrName>ppt_h</p:attrName>
                                        </p:attrNameLst>
                                      </p:cBhvr>
                                      <p:tavLst>
                                        <p:tav tm="0">
                                          <p:val>
                                            <p:fltVal val="0"/>
                                          </p:val>
                                        </p:tav>
                                        <p:tav tm="100000">
                                          <p:val>
                                            <p:strVal val="#ppt_h"/>
                                          </p:val>
                                        </p:tav>
                                      </p:tavLst>
                                    </p:anim>
                                    <p:anim calcmode="lin" valueType="num">
                                      <p:cBhvr>
                                        <p:cTn id="52" dur="1000" fill="hold"/>
                                        <p:tgtEl>
                                          <p:spTgt spid="7"/>
                                        </p:tgtEl>
                                        <p:attrNameLst>
                                          <p:attrName>style.rotation</p:attrName>
                                        </p:attrNameLst>
                                      </p:cBhvr>
                                      <p:tavLst>
                                        <p:tav tm="0">
                                          <p:val>
                                            <p:fltVal val="90"/>
                                          </p:val>
                                        </p:tav>
                                        <p:tav tm="100000">
                                          <p:val>
                                            <p:fltVal val="0"/>
                                          </p:val>
                                        </p:tav>
                                      </p:tavLst>
                                    </p:anim>
                                    <p:animEffect transition="in" filter="fade">
                                      <p:cBhvr>
                                        <p:cTn id="5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2" grpId="0" animBg="1"/>
      <p:bldP spid="22" grpId="1" animBg="1"/>
      <p:bldP spid="23" grpId="0" animBg="1"/>
      <p:bldP spid="23" grpId="1" animBg="1"/>
      <p:bldP spid="14" grpId="0"/>
      <p:bldP spid="15"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箭头3"/>
          <p:cNvSpPr/>
          <p:nvPr/>
        </p:nvSpPr>
        <p:spPr bwMode="gray">
          <a:xfrm flipV="1">
            <a:off x="2445706" y="3354736"/>
            <a:ext cx="1609771" cy="1876425"/>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chemeClr val="accent3"/>
          </a:solidFill>
          <a:ln>
            <a:noFill/>
          </a:ln>
          <a:effectLst/>
        </p:spPr>
        <p:txBody>
          <a:bodyPr wrap="non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sysClr val="windowText" lastClr="000000"/>
              </a:solidFill>
              <a:latin typeface="Calibri" panose="020F0502020204030204"/>
              <a:ea typeface="宋体" panose="02010600030101010101" pitchFamily="2" charset="-122"/>
            </a:endParaRPr>
          </a:p>
        </p:txBody>
      </p:sp>
      <p:sp>
        <p:nvSpPr>
          <p:cNvPr id="19" name="箭头2"/>
          <p:cNvSpPr/>
          <p:nvPr/>
        </p:nvSpPr>
        <p:spPr bwMode="gray">
          <a:xfrm rot="16200000">
            <a:off x="2870191" y="2422622"/>
            <a:ext cx="477838" cy="1913436"/>
          </a:xfrm>
          <a:custGeom>
            <a:avLst/>
            <a:gdLst>
              <a:gd name="T0" fmla="*/ 37 w 142"/>
              <a:gd name="T1" fmla="*/ 1 h 604"/>
              <a:gd name="T2" fmla="*/ 45 w 142"/>
              <a:gd name="T3" fmla="*/ 472 h 604"/>
              <a:gd name="T4" fmla="*/ 0 w 142"/>
              <a:gd name="T5" fmla="*/ 474 h 604"/>
              <a:gd name="T6" fmla="*/ 72 w 142"/>
              <a:gd name="T7" fmla="*/ 604 h 604"/>
              <a:gd name="T8" fmla="*/ 142 w 142"/>
              <a:gd name="T9" fmla="*/ 474 h 604"/>
              <a:gd name="T10" fmla="*/ 100 w 142"/>
              <a:gd name="T11" fmla="*/ 474 h 604"/>
              <a:gd name="T12" fmla="*/ 99 w 142"/>
              <a:gd name="T13" fmla="*/ 0 h 604"/>
              <a:gd name="T14" fmla="*/ 37 w 142"/>
              <a:gd name="T15" fmla="*/ 1 h 6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chemeClr val="accent2"/>
          </a:solidFill>
          <a:ln>
            <a:noFill/>
          </a:ln>
          <a:effectLst/>
        </p:spPr>
        <p:txBody>
          <a:bodyPr wrap="non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sysClr val="windowText" lastClr="000000"/>
              </a:solidFill>
              <a:latin typeface="Calibri" panose="020F0502020204030204"/>
              <a:ea typeface="宋体" panose="02010600030101010101" pitchFamily="2" charset="-122"/>
            </a:endParaRPr>
          </a:p>
        </p:txBody>
      </p:sp>
      <p:sp>
        <p:nvSpPr>
          <p:cNvPr id="20" name="箭头1"/>
          <p:cNvSpPr/>
          <p:nvPr/>
        </p:nvSpPr>
        <p:spPr bwMode="gray">
          <a:xfrm>
            <a:off x="2435353" y="1625948"/>
            <a:ext cx="1609771" cy="1876425"/>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chemeClr val="accent1"/>
          </a:solidFill>
          <a:ln>
            <a:noFill/>
          </a:ln>
          <a:effectLst/>
        </p:spPr>
        <p:txBody>
          <a:bodyPr wrap="non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sysClr val="windowText" lastClr="000000"/>
              </a:solidFill>
              <a:latin typeface="Calibri" panose="020F0502020204030204"/>
              <a:ea typeface="宋体" panose="02010600030101010101" pitchFamily="2" charset="-122"/>
            </a:endParaRPr>
          </a:p>
        </p:txBody>
      </p:sp>
      <p:sp>
        <p:nvSpPr>
          <p:cNvPr id="21" name="文本1"/>
          <p:cNvSpPr>
            <a:spLocks noChangeArrowheads="1"/>
          </p:cNvSpPr>
          <p:nvPr/>
        </p:nvSpPr>
        <p:spPr bwMode="gray">
          <a:xfrm>
            <a:off x="4739105" y="1284637"/>
            <a:ext cx="5459247" cy="1280677"/>
          </a:xfrm>
          <a:prstGeom prst="roundRect">
            <a:avLst>
              <a:gd name="adj" fmla="val 11505"/>
            </a:avLst>
          </a:prstGeom>
          <a:gradFill>
            <a:gsLst>
              <a:gs pos="33000">
                <a:srgbClr val="F9F9F9"/>
              </a:gs>
              <a:gs pos="100000">
                <a:srgbClr val="D7D7D7"/>
              </a:gs>
            </a:gsLst>
            <a:lin ang="5400000" scaled="0"/>
          </a:gradFill>
          <a:ln w="25400" cap="flat" cmpd="sng" algn="ctr">
            <a:noFill/>
            <a:prstDash val="solid"/>
          </a:ln>
          <a:effectLst>
            <a:outerShdw blurRad="50800" dist="38100" dir="2700000" algn="tl" rotWithShape="0">
              <a:prstClr val="black">
                <a:alpha val="40000"/>
              </a:prstClr>
            </a:outerShdw>
          </a:effectLst>
          <a:extLst>
            <a:ext uri="{91240B29-F687-4F45-9708-019B960494DF}">
              <a14:hiddenLine xmlns:a14="http://schemas.microsoft.com/office/drawing/2010/main" w="6350">
                <a:solidFill>
                  <a:schemeClr val="tx1"/>
                </a:solidFill>
                <a:prstDash val="sysDot"/>
                <a:rou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lnSpc>
                <a:spcPct val="120000"/>
              </a:lnSpc>
              <a:spcBef>
                <a:spcPct val="0"/>
              </a:spcBef>
              <a:spcAft>
                <a:spcPct val="0"/>
              </a:spcAft>
              <a:defRPr/>
            </a:pPr>
            <a:r>
              <a:rPr lang="zh-CN" altLang="en-US" sz="1600" b="1">
                <a:solidFill>
                  <a:srgbClr val="4D4D4D"/>
                </a:solidFill>
                <a:latin typeface="微软雅黑" panose="020B0503020204020204" pitchFamily="34" charset="-122"/>
                <a:ea typeface="微软雅黑" panose="020B0503020204020204" pitchFamily="34" charset="-122"/>
              </a:rPr>
              <a:t>单击此处添加文本</a:t>
            </a:r>
            <a:r>
              <a:rPr lang="en-US" altLang="zh-CN" sz="1600" b="1" dirty="0">
                <a:solidFill>
                  <a:srgbClr val="4D4D4D"/>
                </a:solidFill>
                <a:latin typeface="微软雅黑" panose="020B0503020204020204" pitchFamily="34" charset="-122"/>
                <a:ea typeface="微软雅黑" panose="020B0503020204020204" pitchFamily="34" charset="-122"/>
              </a:rPr>
              <a:t>1</a:t>
            </a:r>
            <a:endParaRPr lang="zh-CN" altLang="zh-CN" sz="1600" b="1" dirty="0">
              <a:solidFill>
                <a:srgbClr val="4D4D4D"/>
              </a:solidFill>
              <a:latin typeface="微软雅黑" panose="020B0503020204020204" pitchFamily="34" charset="-122"/>
              <a:ea typeface="微软雅黑" panose="020B0503020204020204" pitchFamily="34" charset="-122"/>
            </a:endParaRPr>
          </a:p>
        </p:txBody>
      </p:sp>
      <p:sp>
        <p:nvSpPr>
          <p:cNvPr id="22" name="标题1"/>
          <p:cNvSpPr>
            <a:spLocks noChangeArrowheads="1"/>
          </p:cNvSpPr>
          <p:nvPr/>
        </p:nvSpPr>
        <p:spPr bwMode="gray">
          <a:xfrm>
            <a:off x="4156340" y="1268762"/>
            <a:ext cx="1629199" cy="1298575"/>
          </a:xfrm>
          <a:prstGeom prst="roundRect">
            <a:avLst>
              <a:gd name="adj" fmla="val 11921"/>
            </a:avLst>
          </a:prstGeom>
          <a:solidFill>
            <a:schemeClr val="accent1"/>
          </a:solidFill>
          <a:ln w="25400" cap="flat" cmpd="sng" algn="ctr">
            <a:noFill/>
            <a:prstDash val="solid"/>
          </a:ln>
          <a:effectLst>
            <a:outerShdw blurRad="50800" dist="38100" dir="2700000" algn="tl" rotWithShape="0">
              <a:prstClr val="black">
                <a:alpha val="40000"/>
              </a:prstClr>
            </a:outerShdw>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lnSpc>
                <a:spcPct val="120000"/>
              </a:lnSpc>
              <a:spcBef>
                <a:spcPct val="0"/>
              </a:spcBef>
              <a:spcAft>
                <a:spcPct val="0"/>
              </a:spcAft>
              <a:defRPr/>
            </a:pPr>
            <a:r>
              <a:rPr lang="zh-CN" altLang="en-US" sz="1600" b="1">
                <a:solidFill>
                  <a:sysClr val="window" lastClr="FFFFFF">
                    <a:lumMod val="95000"/>
                  </a:sysClr>
                </a:solidFill>
                <a:latin typeface="微软雅黑" panose="020B0503020204020204" pitchFamily="34" charset="-122"/>
                <a:ea typeface="微软雅黑" panose="020B0503020204020204" pitchFamily="34" charset="-122"/>
              </a:rPr>
              <a:t>此处添加标题</a:t>
            </a:r>
            <a:r>
              <a:rPr lang="en-US" altLang="zh-CN" sz="1600" b="1" dirty="0">
                <a:solidFill>
                  <a:sysClr val="window" lastClr="FFFFFF">
                    <a:lumMod val="95000"/>
                  </a:sysClr>
                </a:solidFill>
                <a:latin typeface="微软雅黑" panose="020B0503020204020204" pitchFamily="34" charset="-122"/>
                <a:ea typeface="微软雅黑" panose="020B0503020204020204" pitchFamily="34" charset="-122"/>
              </a:rPr>
              <a:t>1</a:t>
            </a:r>
            <a:endParaRPr lang="zh-CN" altLang="zh-CN" sz="1600" b="1" dirty="0">
              <a:solidFill>
                <a:sysClr val="window" lastClr="FFFFFF">
                  <a:lumMod val="95000"/>
                </a:sysClr>
              </a:solidFill>
              <a:latin typeface="微软雅黑" panose="020B0503020204020204" pitchFamily="34" charset="-122"/>
              <a:ea typeface="微软雅黑" panose="020B0503020204020204" pitchFamily="34" charset="-122"/>
            </a:endParaRPr>
          </a:p>
        </p:txBody>
      </p:sp>
      <p:sp>
        <p:nvSpPr>
          <p:cNvPr id="23" name="文本2"/>
          <p:cNvSpPr>
            <a:spLocks noChangeArrowheads="1"/>
          </p:cNvSpPr>
          <p:nvPr/>
        </p:nvSpPr>
        <p:spPr bwMode="gray">
          <a:xfrm>
            <a:off x="4739105" y="2780062"/>
            <a:ext cx="5459247" cy="1289587"/>
          </a:xfrm>
          <a:prstGeom prst="roundRect">
            <a:avLst>
              <a:gd name="adj" fmla="val 11505"/>
            </a:avLst>
          </a:prstGeom>
          <a:gradFill>
            <a:gsLst>
              <a:gs pos="33000">
                <a:srgbClr val="F9F9F9"/>
              </a:gs>
              <a:gs pos="100000">
                <a:srgbClr val="D7D7D7"/>
              </a:gs>
            </a:gsLst>
            <a:lin ang="5400000" scaled="0"/>
          </a:gradFill>
          <a:ln w="25400" cap="flat" cmpd="sng" algn="ctr">
            <a:noFill/>
            <a:prstDash val="solid"/>
          </a:ln>
          <a:effectLst>
            <a:outerShdw blurRad="50800" dist="38100" dir="2700000" algn="tl" rotWithShape="0">
              <a:prstClr val="black">
                <a:alpha val="40000"/>
              </a:prstClr>
            </a:outerShdw>
          </a:effectLst>
          <a:extLst>
            <a:ext uri="{91240B29-F687-4F45-9708-019B960494DF}">
              <a14:hiddenLine xmlns:a14="http://schemas.microsoft.com/office/drawing/2010/main" w="6350">
                <a:solidFill>
                  <a:schemeClr val="tx1"/>
                </a:solidFill>
                <a:prstDash val="sysDot"/>
                <a:rou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lnSpc>
                <a:spcPct val="120000"/>
              </a:lnSpc>
              <a:spcBef>
                <a:spcPct val="0"/>
              </a:spcBef>
              <a:spcAft>
                <a:spcPct val="0"/>
              </a:spcAft>
              <a:defRPr/>
            </a:pPr>
            <a:r>
              <a:rPr lang="zh-CN" altLang="en-US" sz="1600" b="1">
                <a:solidFill>
                  <a:srgbClr val="4D4D4D"/>
                </a:solidFill>
                <a:latin typeface="微软雅黑" panose="020B0503020204020204" pitchFamily="34" charset="-122"/>
                <a:ea typeface="微软雅黑" panose="020B0503020204020204" pitchFamily="34" charset="-122"/>
              </a:rPr>
              <a:t>单击此处添加文本</a:t>
            </a:r>
            <a:r>
              <a:rPr lang="en-US" altLang="zh-CN" sz="1600" b="1" dirty="0">
                <a:solidFill>
                  <a:srgbClr val="4D4D4D"/>
                </a:solidFill>
                <a:latin typeface="微软雅黑" panose="020B0503020204020204" pitchFamily="34" charset="-122"/>
                <a:ea typeface="微软雅黑" panose="020B0503020204020204" pitchFamily="34" charset="-122"/>
              </a:rPr>
              <a:t>2</a:t>
            </a:r>
            <a:endParaRPr lang="zh-CN" altLang="zh-CN" sz="1600" b="1" dirty="0">
              <a:solidFill>
                <a:srgbClr val="4D4D4D"/>
              </a:solidFill>
              <a:latin typeface="微软雅黑" panose="020B0503020204020204" pitchFamily="34" charset="-122"/>
              <a:ea typeface="微软雅黑" panose="020B0503020204020204" pitchFamily="34" charset="-122"/>
            </a:endParaRPr>
          </a:p>
        </p:txBody>
      </p:sp>
      <p:sp>
        <p:nvSpPr>
          <p:cNvPr id="24" name="标题2"/>
          <p:cNvSpPr>
            <a:spLocks noChangeArrowheads="1"/>
          </p:cNvSpPr>
          <p:nvPr/>
        </p:nvSpPr>
        <p:spPr bwMode="gray">
          <a:xfrm>
            <a:off x="4169043" y="2770537"/>
            <a:ext cx="1629199" cy="1298575"/>
          </a:xfrm>
          <a:prstGeom prst="roundRect">
            <a:avLst>
              <a:gd name="adj" fmla="val 11921"/>
            </a:avLst>
          </a:prstGeom>
          <a:solidFill>
            <a:schemeClr val="accent2"/>
          </a:solidFill>
          <a:ln w="25400" cap="flat" cmpd="sng" algn="ctr">
            <a:noFill/>
            <a:prstDash val="solid"/>
          </a:ln>
          <a:effectLst>
            <a:outerShdw blurRad="50800" dist="38100" dir="2700000" algn="tl" rotWithShape="0">
              <a:prstClr val="black">
                <a:alpha val="40000"/>
              </a:prstClr>
            </a:outerShdw>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lnSpc>
                <a:spcPct val="120000"/>
              </a:lnSpc>
              <a:spcBef>
                <a:spcPct val="0"/>
              </a:spcBef>
              <a:spcAft>
                <a:spcPct val="0"/>
              </a:spcAft>
              <a:defRPr/>
            </a:pPr>
            <a:r>
              <a:rPr lang="zh-CN" altLang="en-US" sz="1600" b="1">
                <a:solidFill>
                  <a:sysClr val="window" lastClr="FFFFFF">
                    <a:lumMod val="95000"/>
                  </a:sysClr>
                </a:solidFill>
                <a:latin typeface="微软雅黑" panose="020B0503020204020204" pitchFamily="34" charset="-122"/>
                <a:ea typeface="微软雅黑" panose="020B0503020204020204" pitchFamily="34" charset="-122"/>
              </a:rPr>
              <a:t>此处添加标题</a:t>
            </a:r>
            <a:r>
              <a:rPr lang="en-US" altLang="zh-CN" sz="1600" b="1" dirty="0">
                <a:solidFill>
                  <a:sysClr val="window" lastClr="FFFFFF">
                    <a:lumMod val="95000"/>
                  </a:sysClr>
                </a:solidFill>
                <a:latin typeface="微软雅黑" panose="020B0503020204020204" pitchFamily="34" charset="-122"/>
                <a:ea typeface="微软雅黑" panose="020B0503020204020204" pitchFamily="34" charset="-122"/>
              </a:rPr>
              <a:t>2</a:t>
            </a:r>
            <a:endParaRPr lang="zh-CN" altLang="zh-CN" sz="1600" b="1" dirty="0">
              <a:solidFill>
                <a:sysClr val="window" lastClr="FFFFFF">
                  <a:lumMod val="95000"/>
                </a:sysClr>
              </a:solidFill>
              <a:latin typeface="微软雅黑" panose="020B0503020204020204" pitchFamily="34" charset="-122"/>
              <a:ea typeface="微软雅黑" panose="020B0503020204020204" pitchFamily="34" charset="-122"/>
            </a:endParaRPr>
          </a:p>
        </p:txBody>
      </p:sp>
      <p:sp>
        <p:nvSpPr>
          <p:cNvPr id="25" name="文本3"/>
          <p:cNvSpPr>
            <a:spLocks noChangeArrowheads="1"/>
          </p:cNvSpPr>
          <p:nvPr/>
        </p:nvSpPr>
        <p:spPr bwMode="ltGray">
          <a:xfrm>
            <a:off x="4777214" y="4302474"/>
            <a:ext cx="5424313" cy="1286259"/>
          </a:xfrm>
          <a:prstGeom prst="roundRect">
            <a:avLst>
              <a:gd name="adj" fmla="val 11505"/>
            </a:avLst>
          </a:prstGeom>
          <a:gradFill>
            <a:gsLst>
              <a:gs pos="33000">
                <a:srgbClr val="F9F9F9"/>
              </a:gs>
              <a:gs pos="100000">
                <a:srgbClr val="D7D7D7"/>
              </a:gs>
            </a:gsLst>
            <a:lin ang="5400000" scaled="0"/>
          </a:gradFill>
          <a:ln w="25400" cap="flat" cmpd="sng" algn="ctr">
            <a:noFill/>
            <a:prstDash val="solid"/>
          </a:ln>
          <a:effectLst>
            <a:outerShdw blurRad="50800" dist="38100" dir="2700000" algn="tl" rotWithShape="0">
              <a:prstClr val="black">
                <a:alpha val="40000"/>
              </a:prstClr>
            </a:outerShdw>
          </a:effectLst>
          <a:extLst>
            <a:ext uri="{91240B29-F687-4F45-9708-019B960494DF}">
              <a14:hiddenLine xmlns:a14="http://schemas.microsoft.com/office/drawing/2010/main" w="6350">
                <a:solidFill>
                  <a:schemeClr val="tx1"/>
                </a:solidFill>
                <a:prstDash val="sysDot"/>
                <a:rou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lnSpc>
                <a:spcPct val="120000"/>
              </a:lnSpc>
              <a:spcBef>
                <a:spcPct val="0"/>
              </a:spcBef>
              <a:spcAft>
                <a:spcPct val="0"/>
              </a:spcAft>
              <a:defRPr/>
            </a:pPr>
            <a:r>
              <a:rPr lang="zh-CN" altLang="en-US" sz="1600" b="1">
                <a:solidFill>
                  <a:srgbClr val="4D4D4D"/>
                </a:solidFill>
                <a:latin typeface="微软雅黑" panose="020B0503020204020204" pitchFamily="34" charset="-122"/>
                <a:ea typeface="微软雅黑" panose="020B0503020204020204" pitchFamily="34" charset="-122"/>
              </a:rPr>
              <a:t>单击此处添加文本</a:t>
            </a:r>
            <a:r>
              <a:rPr lang="en-US" altLang="zh-CN" sz="1600" b="1" dirty="0">
                <a:solidFill>
                  <a:srgbClr val="4D4D4D"/>
                </a:solidFill>
                <a:latin typeface="微软雅黑" panose="020B0503020204020204" pitchFamily="34" charset="-122"/>
                <a:ea typeface="微软雅黑" panose="020B0503020204020204" pitchFamily="34" charset="-122"/>
              </a:rPr>
              <a:t>3</a:t>
            </a:r>
            <a:endParaRPr lang="zh-CN" altLang="zh-CN" sz="1600" b="1" dirty="0">
              <a:solidFill>
                <a:srgbClr val="4D4D4D"/>
              </a:solidFill>
              <a:latin typeface="微软雅黑" panose="020B0503020204020204" pitchFamily="34" charset="-122"/>
              <a:ea typeface="微软雅黑" panose="020B0503020204020204" pitchFamily="34" charset="-122"/>
            </a:endParaRPr>
          </a:p>
        </p:txBody>
      </p:sp>
      <p:sp>
        <p:nvSpPr>
          <p:cNvPr id="26" name="标题3"/>
          <p:cNvSpPr>
            <a:spLocks noChangeArrowheads="1"/>
          </p:cNvSpPr>
          <p:nvPr/>
        </p:nvSpPr>
        <p:spPr bwMode="gray">
          <a:xfrm>
            <a:off x="4149988" y="4292949"/>
            <a:ext cx="1629199" cy="1298575"/>
          </a:xfrm>
          <a:prstGeom prst="roundRect">
            <a:avLst>
              <a:gd name="adj" fmla="val 11921"/>
            </a:avLst>
          </a:prstGeom>
          <a:solidFill>
            <a:schemeClr val="accent3"/>
          </a:solidFill>
          <a:ln w="25400" cap="flat" cmpd="sng" algn="ctr">
            <a:noFill/>
            <a:prstDash val="solid"/>
          </a:ln>
          <a:effectLst>
            <a:outerShdw blurRad="50800" dist="38100" dir="2700000" algn="tl" rotWithShape="0">
              <a:prstClr val="black">
                <a:alpha val="40000"/>
              </a:prstClr>
            </a:outerShdw>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lnSpc>
                <a:spcPct val="120000"/>
              </a:lnSpc>
              <a:spcBef>
                <a:spcPct val="0"/>
              </a:spcBef>
              <a:spcAft>
                <a:spcPct val="0"/>
              </a:spcAft>
              <a:defRPr/>
            </a:pPr>
            <a:r>
              <a:rPr lang="zh-CN" altLang="en-US" sz="1600" b="1">
                <a:solidFill>
                  <a:sysClr val="window" lastClr="FFFFFF">
                    <a:lumMod val="95000"/>
                  </a:sysClr>
                </a:solidFill>
                <a:latin typeface="微软雅黑" panose="020B0503020204020204" pitchFamily="34" charset="-122"/>
                <a:ea typeface="微软雅黑" panose="020B0503020204020204" pitchFamily="34" charset="-122"/>
              </a:rPr>
              <a:t>此处添加标题</a:t>
            </a:r>
            <a:r>
              <a:rPr lang="en-US" altLang="zh-CN" sz="1600" b="1" dirty="0">
                <a:solidFill>
                  <a:sysClr val="window" lastClr="FFFFFF">
                    <a:lumMod val="95000"/>
                  </a:sysClr>
                </a:solidFill>
                <a:latin typeface="微软雅黑" panose="020B0503020204020204" pitchFamily="34" charset="-122"/>
                <a:ea typeface="微软雅黑" panose="020B0503020204020204" pitchFamily="34" charset="-122"/>
              </a:rPr>
              <a:t>3</a:t>
            </a:r>
            <a:endParaRPr lang="zh-CN" altLang="zh-CN" sz="1600" b="1" dirty="0">
              <a:solidFill>
                <a:sysClr val="window" lastClr="FFFFFF">
                  <a:lumMod val="95000"/>
                </a:sysClr>
              </a:solidFill>
              <a:latin typeface="微软雅黑" panose="020B0503020204020204" pitchFamily="34" charset="-122"/>
              <a:ea typeface="微软雅黑" panose="020B0503020204020204" pitchFamily="34" charset="-122"/>
            </a:endParaRPr>
          </a:p>
        </p:txBody>
      </p:sp>
      <p:grpSp>
        <p:nvGrpSpPr>
          <p:cNvPr id="27" name="圆形"/>
          <p:cNvGrpSpPr/>
          <p:nvPr/>
        </p:nvGrpSpPr>
        <p:grpSpPr>
          <a:xfrm>
            <a:off x="1621103" y="2477241"/>
            <a:ext cx="1753413" cy="1753352"/>
            <a:chOff x="4828393" y="2858615"/>
            <a:chExt cx="1931237" cy="1931674"/>
          </a:xfrm>
          <a:effectLst>
            <a:outerShdw blurRad="50800" dist="38100" dir="2700000" algn="tl" rotWithShape="0">
              <a:prstClr val="black">
                <a:alpha val="40000"/>
              </a:prstClr>
            </a:outerShdw>
          </a:effectLst>
        </p:grpSpPr>
        <p:sp>
          <p:nvSpPr>
            <p:cNvPr id="28" name="Oval 19"/>
            <p:cNvSpPr>
              <a:spLocks noChangeArrowheads="1"/>
            </p:cNvSpPr>
            <p:nvPr/>
          </p:nvSpPr>
          <p:spPr bwMode="auto">
            <a:xfrm>
              <a:off x="4828393" y="2858615"/>
              <a:ext cx="1931237" cy="1931674"/>
            </a:xfrm>
            <a:prstGeom prst="ellipse">
              <a:avLst/>
            </a:prstGeom>
            <a:gradFill rotWithShape="1">
              <a:gsLst>
                <a:gs pos="0">
                  <a:srgbClr val="F9F9F9"/>
                </a:gs>
                <a:gs pos="100000">
                  <a:srgbClr val="C0C0C0"/>
                </a:gs>
              </a:gsLst>
              <a:path path="shape">
                <a:fillToRect l="50000" t="50000" r="50000" b="50000"/>
              </a:path>
            </a:gradFill>
            <a:ln w="9525">
              <a:solidFill>
                <a:srgbClr val="F9F9F9"/>
              </a:solidFill>
              <a:round/>
            </a:ln>
            <a:effectLst/>
          </p:spPr>
          <p:txBody>
            <a:bodyPr anchor="ctr"/>
            <a:lstStyle/>
            <a:p>
              <a:pPr algn="ctr">
                <a:lnSpc>
                  <a:spcPct val="120000"/>
                </a:lnSpc>
                <a:defRPr/>
              </a:pPr>
              <a:r>
                <a:rPr lang="zh-CN" altLang="en-US" kern="0" dirty="0">
                  <a:solidFill>
                    <a:srgbClr val="4D4D4D"/>
                  </a:solidFill>
                  <a:latin typeface="Arial" panose="020B0604020202020204" pitchFamily="34" charset="0"/>
                  <a:ea typeface="微软雅黑" panose="020B0503020204020204" pitchFamily="34" charset="-122"/>
                </a:rPr>
                <a:t>点击此处添加文本</a:t>
              </a:r>
              <a:endParaRPr lang="zh-CN" altLang="en-US" kern="0" dirty="0">
                <a:solidFill>
                  <a:srgbClr val="4D4D4D"/>
                </a:solidFill>
                <a:latin typeface="Arial" panose="020B0604020202020204" pitchFamily="34" charset="0"/>
                <a:ea typeface="微软雅黑" panose="020B0503020204020204" pitchFamily="34" charset="-122"/>
              </a:endParaRPr>
            </a:p>
          </p:txBody>
        </p:sp>
        <p:sp>
          <p:nvSpPr>
            <p:cNvPr id="29" name="未知"/>
            <p:cNvSpPr/>
            <p:nvPr/>
          </p:nvSpPr>
          <p:spPr bwMode="auto">
            <a:xfrm>
              <a:off x="5049911" y="2902929"/>
              <a:ext cx="1490214" cy="727147"/>
            </a:xfrm>
            <a:custGeom>
              <a:avLst/>
              <a:gdLst>
                <a:gd name="T0" fmla="*/ 729 w 1321"/>
                <a:gd name="T1" fmla="*/ 203 h 712"/>
                <a:gd name="T2" fmla="*/ 738 w 1321"/>
                <a:gd name="T3" fmla="*/ 224 h 712"/>
                <a:gd name="T4" fmla="*/ 740 w 1321"/>
                <a:gd name="T5" fmla="*/ 244 h 712"/>
                <a:gd name="T6" fmla="*/ 737 w 1321"/>
                <a:gd name="T7" fmla="*/ 262 h 712"/>
                <a:gd name="T8" fmla="*/ 727 w 1321"/>
                <a:gd name="T9" fmla="*/ 279 h 712"/>
                <a:gd name="T10" fmla="*/ 713 w 1321"/>
                <a:gd name="T11" fmla="*/ 294 h 712"/>
                <a:gd name="T12" fmla="*/ 694 w 1321"/>
                <a:gd name="T13" fmla="*/ 306 h 712"/>
                <a:gd name="T14" fmla="*/ 670 w 1321"/>
                <a:gd name="T15" fmla="*/ 318 h 712"/>
                <a:gd name="T16" fmla="*/ 643 w 1321"/>
                <a:gd name="T17" fmla="*/ 329 h 712"/>
                <a:gd name="T18" fmla="*/ 612 w 1321"/>
                <a:gd name="T19" fmla="*/ 338 h 712"/>
                <a:gd name="T20" fmla="*/ 578 w 1321"/>
                <a:gd name="T21" fmla="*/ 346 h 712"/>
                <a:gd name="T22" fmla="*/ 542 w 1321"/>
                <a:gd name="T23" fmla="*/ 352 h 712"/>
                <a:gd name="T24" fmla="*/ 502 w 1321"/>
                <a:gd name="T25" fmla="*/ 357 h 712"/>
                <a:gd name="T26" fmla="*/ 462 w 1321"/>
                <a:gd name="T27" fmla="*/ 360 h 712"/>
                <a:gd name="T28" fmla="*/ 445 w 1321"/>
                <a:gd name="T29" fmla="*/ 361 h 712"/>
                <a:gd name="T30" fmla="*/ 267 w 1321"/>
                <a:gd name="T31" fmla="*/ 361 h 712"/>
                <a:gd name="T32" fmla="*/ 264 w 1321"/>
                <a:gd name="T33" fmla="*/ 361 h 712"/>
                <a:gd name="T34" fmla="*/ 229 w 1321"/>
                <a:gd name="T35" fmla="*/ 359 h 712"/>
                <a:gd name="T36" fmla="*/ 195 w 1321"/>
                <a:gd name="T37" fmla="*/ 357 h 712"/>
                <a:gd name="T38" fmla="*/ 162 w 1321"/>
                <a:gd name="T39" fmla="*/ 353 h 712"/>
                <a:gd name="T40" fmla="*/ 132 w 1321"/>
                <a:gd name="T41" fmla="*/ 349 h 712"/>
                <a:gd name="T42" fmla="*/ 104 w 1321"/>
                <a:gd name="T43" fmla="*/ 343 h 712"/>
                <a:gd name="T44" fmla="*/ 79 w 1321"/>
                <a:gd name="T45" fmla="*/ 336 h 712"/>
                <a:gd name="T46" fmla="*/ 57 w 1321"/>
                <a:gd name="T47" fmla="*/ 329 h 712"/>
                <a:gd name="T48" fmla="*/ 38 w 1321"/>
                <a:gd name="T49" fmla="*/ 319 h 712"/>
                <a:gd name="T50" fmla="*/ 22 w 1321"/>
                <a:gd name="T51" fmla="*/ 308 h 712"/>
                <a:gd name="T52" fmla="*/ 10 w 1321"/>
                <a:gd name="T53" fmla="*/ 296 h 712"/>
                <a:gd name="T54" fmla="*/ 3 w 1321"/>
                <a:gd name="T55" fmla="*/ 281 h 712"/>
                <a:gd name="T56" fmla="*/ 0 w 1321"/>
                <a:gd name="T57" fmla="*/ 266 h 712"/>
                <a:gd name="T58" fmla="*/ 0 w 1321"/>
                <a:gd name="T59" fmla="*/ 264 h 712"/>
                <a:gd name="T60" fmla="*/ 2 w 1321"/>
                <a:gd name="T61" fmla="*/ 247 h 712"/>
                <a:gd name="T62" fmla="*/ 9 w 1321"/>
                <a:gd name="T63" fmla="*/ 226 h 712"/>
                <a:gd name="T64" fmla="*/ 29 w 1321"/>
                <a:gd name="T65" fmla="*/ 188 h 712"/>
                <a:gd name="T66" fmla="*/ 53 w 1321"/>
                <a:gd name="T67" fmla="*/ 152 h 712"/>
                <a:gd name="T68" fmla="*/ 82 w 1321"/>
                <a:gd name="T69" fmla="*/ 119 h 712"/>
                <a:gd name="T70" fmla="*/ 114 w 1321"/>
                <a:gd name="T71" fmla="*/ 89 h 712"/>
                <a:gd name="T72" fmla="*/ 151 w 1321"/>
                <a:gd name="T73" fmla="*/ 63 h 712"/>
                <a:gd name="T74" fmla="*/ 191 w 1321"/>
                <a:gd name="T75" fmla="*/ 42 h 712"/>
                <a:gd name="T76" fmla="*/ 232 w 1321"/>
                <a:gd name="T77" fmla="*/ 24 h 712"/>
                <a:gd name="T78" fmla="*/ 278 w 1321"/>
                <a:gd name="T79" fmla="*/ 11 h 712"/>
                <a:gd name="T80" fmla="*/ 325 w 1321"/>
                <a:gd name="T81" fmla="*/ 3 h 712"/>
                <a:gd name="T82" fmla="*/ 374 w 1321"/>
                <a:gd name="T83" fmla="*/ 0 h 712"/>
                <a:gd name="T84" fmla="*/ 374 w 1321"/>
                <a:gd name="T85" fmla="*/ 0 h 712"/>
                <a:gd name="T86" fmla="*/ 425 w 1321"/>
                <a:gd name="T87" fmla="*/ 3 h 712"/>
                <a:gd name="T88" fmla="*/ 474 w 1321"/>
                <a:gd name="T89" fmla="*/ 12 h 712"/>
                <a:gd name="T90" fmla="*/ 522 w 1321"/>
                <a:gd name="T91" fmla="*/ 27 h 712"/>
                <a:gd name="T92" fmla="*/ 566 w 1321"/>
                <a:gd name="T93" fmla="*/ 46 h 712"/>
                <a:gd name="T94" fmla="*/ 606 w 1321"/>
                <a:gd name="T95" fmla="*/ 69 h 712"/>
                <a:gd name="T96" fmla="*/ 644 w 1321"/>
                <a:gd name="T97" fmla="*/ 98 h 712"/>
                <a:gd name="T98" fmla="*/ 677 w 1321"/>
                <a:gd name="T99" fmla="*/ 130 h 712"/>
                <a:gd name="T100" fmla="*/ 705 w 1321"/>
                <a:gd name="T101" fmla="*/ 165 h 712"/>
                <a:gd name="T102" fmla="*/ 729 w 1321"/>
                <a:gd name="T103" fmla="*/ 203 h 712"/>
                <a:gd name="T104" fmla="*/ 729 w 1321"/>
                <a:gd name="T105" fmla="*/ 203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0000">
                    <a:alpha val="0"/>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kern="0" dirty="0">
                <a:solidFill>
                  <a:sysClr val="windowText" lastClr="000000"/>
                </a:solidFill>
                <a:ea typeface="微软雅黑" panose="020B0503020204020204" pitchFamily="34" charset="-122"/>
              </a:endParaRPr>
            </a:p>
          </p:txBody>
        </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heel(1)">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left)">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left)">
                                      <p:cBhvr>
                                        <p:cTn id="42" dur="500"/>
                                        <p:tgtEl>
                                          <p:spTgt spid="26"/>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left)">
                                      <p:cBhvr>
                                        <p:cTn id="4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647818" y="3863568"/>
            <a:ext cx="2819971" cy="2023071"/>
            <a:chOff x="484796" y="2897759"/>
            <a:chExt cx="2115529" cy="1517698"/>
          </a:xfrm>
        </p:grpSpPr>
        <p:sp>
          <p:nvSpPr>
            <p:cNvPr id="4" name="椭圆 10"/>
            <p:cNvSpPr/>
            <p:nvPr/>
          </p:nvSpPr>
          <p:spPr>
            <a:xfrm>
              <a:off x="484796" y="2897759"/>
              <a:ext cx="349697" cy="3496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bg1"/>
                  </a:solidFill>
                  <a:latin typeface="微软雅黑" panose="020B0503020204020204" pitchFamily="34" charset="-122"/>
                  <a:ea typeface="微软雅黑" panose="020B0503020204020204" pitchFamily="34" charset="-122"/>
                </a:rPr>
                <a:t>1</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sp>
          <p:nvSpPr>
            <p:cNvPr id="5" name="文本框 11"/>
            <p:cNvSpPr txBox="1"/>
            <p:nvPr/>
          </p:nvSpPr>
          <p:spPr>
            <a:xfrm>
              <a:off x="883232" y="2901827"/>
              <a:ext cx="1523890" cy="346243"/>
            </a:xfrm>
            <a:prstGeom prst="rect">
              <a:avLst/>
            </a:prstGeom>
            <a:noFill/>
          </p:spPr>
          <p:txBody>
            <a:bodyPr wrap="none" rtlCol="0">
              <a:spAutoFit/>
            </a:bodyPr>
            <a:lstStyle/>
            <a:p>
              <a:r>
                <a:rPr lang="zh-CN" altLang="en-US" sz="2400" dirty="0">
                  <a:solidFill>
                    <a:schemeClr val="accent1"/>
                  </a:solidFill>
                  <a:latin typeface="微软雅黑" panose="020B0503020204020204" pitchFamily="34" charset="-122"/>
                  <a:ea typeface="微软雅黑" panose="020B0503020204020204" pitchFamily="34" charset="-122"/>
                </a:rPr>
                <a:t>点击添加标题</a:t>
              </a:r>
              <a:endParaRPr lang="en-US" altLang="zh-CN" sz="2400" dirty="0">
                <a:solidFill>
                  <a:schemeClr val="accent1"/>
                </a:solidFill>
                <a:latin typeface="微软雅黑" panose="020B0503020204020204" pitchFamily="34" charset="-122"/>
                <a:ea typeface="微软雅黑" panose="020B0503020204020204" pitchFamily="34" charset="-122"/>
              </a:endParaRPr>
            </a:p>
          </p:txBody>
        </p:sp>
        <p:sp>
          <p:nvSpPr>
            <p:cNvPr id="17" name="矩形 9"/>
            <p:cNvSpPr/>
            <p:nvPr/>
          </p:nvSpPr>
          <p:spPr>
            <a:xfrm>
              <a:off x="484797" y="3469038"/>
              <a:ext cx="2115528" cy="946419"/>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模板所有文字图片都可编辑，数据图表都可以修改颜色大小形状轻点此处输入文字内容</a:t>
              </a: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a:p>
              <a:pPr algn="just">
                <a:lnSpc>
                  <a:spcPct val="114000"/>
                </a:lnSpc>
              </a:pP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19" name="Group 18"/>
          <p:cNvGrpSpPr/>
          <p:nvPr/>
        </p:nvGrpSpPr>
        <p:grpSpPr>
          <a:xfrm>
            <a:off x="4799932" y="3863568"/>
            <a:ext cx="2819971" cy="2023071"/>
            <a:chOff x="484796" y="2897759"/>
            <a:chExt cx="2115529" cy="1517698"/>
          </a:xfrm>
        </p:grpSpPr>
        <p:sp>
          <p:nvSpPr>
            <p:cNvPr id="20" name="椭圆 10"/>
            <p:cNvSpPr/>
            <p:nvPr/>
          </p:nvSpPr>
          <p:spPr>
            <a:xfrm>
              <a:off x="484796" y="2897759"/>
              <a:ext cx="349697" cy="34969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bg1"/>
                  </a:solidFill>
                  <a:latin typeface="微软雅黑" panose="020B0503020204020204" pitchFamily="34" charset="-122"/>
                  <a:ea typeface="微软雅黑" panose="020B0503020204020204" pitchFamily="34" charset="-122"/>
                </a:rPr>
                <a:t>2</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sp>
          <p:nvSpPr>
            <p:cNvPr id="21" name="文本框 11"/>
            <p:cNvSpPr txBox="1"/>
            <p:nvPr/>
          </p:nvSpPr>
          <p:spPr>
            <a:xfrm>
              <a:off x="883232" y="2901827"/>
              <a:ext cx="1523890" cy="346243"/>
            </a:xfrm>
            <a:prstGeom prst="rect">
              <a:avLst/>
            </a:prstGeom>
            <a:noFill/>
          </p:spPr>
          <p:txBody>
            <a:bodyPr wrap="none" rtlCol="0">
              <a:spAutoFit/>
            </a:bodyPr>
            <a:lstStyle/>
            <a:p>
              <a:r>
                <a:rPr lang="zh-CN" altLang="en-US" sz="2400" dirty="0">
                  <a:solidFill>
                    <a:schemeClr val="accent2"/>
                  </a:solidFill>
                  <a:latin typeface="微软雅黑" panose="020B0503020204020204" pitchFamily="34" charset="-122"/>
                  <a:ea typeface="微软雅黑" panose="020B0503020204020204" pitchFamily="34" charset="-122"/>
                </a:rPr>
                <a:t>点击添加标题</a:t>
              </a:r>
              <a:endParaRPr lang="en-US" altLang="zh-CN" sz="2400" dirty="0">
                <a:solidFill>
                  <a:schemeClr val="accent2"/>
                </a:solidFill>
                <a:latin typeface="微软雅黑" panose="020B0503020204020204" pitchFamily="34" charset="-122"/>
                <a:ea typeface="微软雅黑" panose="020B0503020204020204" pitchFamily="34" charset="-122"/>
              </a:endParaRPr>
            </a:p>
          </p:txBody>
        </p:sp>
        <p:sp>
          <p:nvSpPr>
            <p:cNvPr id="22" name="矩形 9"/>
            <p:cNvSpPr/>
            <p:nvPr/>
          </p:nvSpPr>
          <p:spPr>
            <a:xfrm>
              <a:off x="484797" y="3469038"/>
              <a:ext cx="2115528" cy="946419"/>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模板所有文字图片都可编辑，数据图表都可以修改颜色大小形状轻点此处输入文字内容</a:t>
              </a: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a:p>
              <a:pPr algn="just">
                <a:lnSpc>
                  <a:spcPct val="114000"/>
                </a:lnSpc>
              </a:pP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23" name="Group 22"/>
          <p:cNvGrpSpPr/>
          <p:nvPr/>
        </p:nvGrpSpPr>
        <p:grpSpPr>
          <a:xfrm>
            <a:off x="8718166" y="3818204"/>
            <a:ext cx="2819971" cy="2023071"/>
            <a:chOff x="484796" y="2897759"/>
            <a:chExt cx="2115529" cy="1517698"/>
          </a:xfrm>
        </p:grpSpPr>
        <p:sp>
          <p:nvSpPr>
            <p:cNvPr id="24" name="椭圆 10"/>
            <p:cNvSpPr/>
            <p:nvPr/>
          </p:nvSpPr>
          <p:spPr>
            <a:xfrm>
              <a:off x="484796" y="2897759"/>
              <a:ext cx="349697" cy="34969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bg1"/>
                  </a:solidFill>
                  <a:latin typeface="微软雅黑" panose="020B0503020204020204" pitchFamily="34" charset="-122"/>
                  <a:ea typeface="微软雅黑" panose="020B0503020204020204" pitchFamily="34" charset="-122"/>
                </a:rPr>
                <a:t>3</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sp>
          <p:nvSpPr>
            <p:cNvPr id="25" name="文本框 11"/>
            <p:cNvSpPr txBox="1"/>
            <p:nvPr/>
          </p:nvSpPr>
          <p:spPr>
            <a:xfrm>
              <a:off x="883232" y="2901827"/>
              <a:ext cx="1523890" cy="346243"/>
            </a:xfrm>
            <a:prstGeom prst="rect">
              <a:avLst/>
            </a:prstGeom>
            <a:noFill/>
          </p:spPr>
          <p:txBody>
            <a:bodyPr wrap="none" rtlCol="0">
              <a:spAutoFit/>
            </a:bodyPr>
            <a:lstStyle/>
            <a:p>
              <a:r>
                <a:rPr lang="zh-CN" altLang="en-US" sz="2400" dirty="0">
                  <a:solidFill>
                    <a:schemeClr val="accent3"/>
                  </a:solidFill>
                  <a:latin typeface="微软雅黑" panose="020B0503020204020204" pitchFamily="34" charset="-122"/>
                  <a:ea typeface="微软雅黑" panose="020B0503020204020204" pitchFamily="34" charset="-122"/>
                </a:rPr>
                <a:t>点击添加标题</a:t>
              </a:r>
              <a:endParaRPr lang="en-US" altLang="zh-CN" sz="2400" dirty="0">
                <a:solidFill>
                  <a:schemeClr val="accent3"/>
                </a:solidFill>
                <a:latin typeface="微软雅黑" panose="020B0503020204020204" pitchFamily="34" charset="-122"/>
                <a:ea typeface="微软雅黑" panose="020B0503020204020204" pitchFamily="34" charset="-122"/>
              </a:endParaRPr>
            </a:p>
          </p:txBody>
        </p:sp>
        <p:sp>
          <p:nvSpPr>
            <p:cNvPr id="26" name="矩形 9"/>
            <p:cNvSpPr/>
            <p:nvPr/>
          </p:nvSpPr>
          <p:spPr>
            <a:xfrm>
              <a:off x="484797" y="3469038"/>
              <a:ext cx="2115528" cy="946419"/>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模板所有文字图片都可编辑，数据图表都可以修改颜色大小形状轻点此处输入文字内容</a:t>
              </a: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a:p>
              <a:pPr algn="just">
                <a:lnSpc>
                  <a:spcPct val="114000"/>
                </a:lnSpc>
              </a:pP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pic>
        <p:nvPicPr>
          <p:cNvPr id="1026" name="Picture 2" descr="D:\cecy\PPT template download\PPT管理软件\picture for PPT\创意配图\image25 (15).jpeg"/>
          <p:cNvPicPr>
            <a:picLocks noChangeAspect="1" noChangeArrowheads="1"/>
          </p:cNvPicPr>
          <p:nvPr/>
        </p:nvPicPr>
        <p:blipFill>
          <a:blip r:embed="rId1" cstate="print"/>
          <a:srcRect/>
          <a:stretch>
            <a:fillRect/>
          </a:stretch>
        </p:blipFill>
        <p:spPr bwMode="auto">
          <a:xfrm>
            <a:off x="647819" y="1421312"/>
            <a:ext cx="3027349" cy="1998783"/>
          </a:xfrm>
          <a:prstGeom prst="rect">
            <a:avLst/>
          </a:prstGeom>
          <a:noFill/>
        </p:spPr>
      </p:pic>
      <p:pic>
        <p:nvPicPr>
          <p:cNvPr id="29" name="Picture 2" descr="D:\cecy\PPT template download\PPT管理软件\picture for PPT\创意配图\image25 (15).jpeg"/>
          <p:cNvPicPr>
            <a:picLocks noChangeAspect="1" noChangeArrowheads="1"/>
          </p:cNvPicPr>
          <p:nvPr/>
        </p:nvPicPr>
        <p:blipFill>
          <a:blip r:embed="rId1" cstate="print">
            <a:lum bright="16000" contrast="-28000"/>
          </a:blip>
          <a:stretch>
            <a:fillRect/>
          </a:stretch>
        </p:blipFill>
        <p:spPr bwMode="auto">
          <a:xfrm>
            <a:off x="4556935" y="1421312"/>
            <a:ext cx="3027008" cy="1998967"/>
          </a:xfrm>
          <a:prstGeom prst="rect">
            <a:avLst/>
          </a:prstGeom>
          <a:noFill/>
          <a:ln>
            <a:noFill/>
          </a:ln>
        </p:spPr>
      </p:pic>
      <p:pic>
        <p:nvPicPr>
          <p:cNvPr id="30" name="Picture 2" descr="D:\cecy\PPT template download\PPT管理软件\picture for PPT\创意配图\image25 (15).jpeg"/>
          <p:cNvPicPr>
            <a:picLocks noChangeAspect="1" noChangeArrowheads="1"/>
          </p:cNvPicPr>
          <p:nvPr/>
        </p:nvPicPr>
        <p:blipFill>
          <a:blip r:embed="rId1" cstate="print">
            <a:lum bright="35000" contrast="-57000"/>
          </a:blip>
          <a:srcRect/>
          <a:stretch>
            <a:fillRect/>
          </a:stretch>
        </p:blipFill>
        <p:spPr bwMode="auto">
          <a:xfrm>
            <a:off x="8510790" y="1421312"/>
            <a:ext cx="3027349" cy="1998783"/>
          </a:xfrm>
          <a:prstGeom prst="rect">
            <a:avLst/>
          </a:prstGeom>
          <a:noFill/>
        </p:spPr>
      </p:pic>
      <p:sp>
        <p:nvSpPr>
          <p:cNvPr id="2" name="标题 1"/>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slide(fromBottom)">
                                      <p:cBhvr>
                                        <p:cTn id="7" dur="500"/>
                                        <p:tgtEl>
                                          <p:spTgt spid="1026"/>
                                        </p:tgtEl>
                                      </p:cBhvr>
                                    </p:animEffect>
                                  </p:childTnLst>
                                </p:cTn>
                              </p:par>
                            </p:childTnLst>
                          </p:cTn>
                        </p:par>
                        <p:par>
                          <p:cTn id="8" fill="hold">
                            <p:stCondLst>
                              <p:cond delay="500"/>
                            </p:stCondLst>
                            <p:childTnLst>
                              <p:par>
                                <p:cTn id="9" presetID="12" presetClass="entr" presetSubtype="1"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slide(fromTop)">
                                      <p:cBhvr>
                                        <p:cTn id="11" dur="500"/>
                                        <p:tgtEl>
                                          <p:spTgt spid="18"/>
                                        </p:tgtEl>
                                      </p:cBhvr>
                                    </p:animEffect>
                                  </p:childTnLst>
                                </p:cTn>
                              </p:par>
                            </p:childTnLst>
                          </p:cTn>
                        </p:par>
                        <p:par>
                          <p:cTn id="12" fill="hold">
                            <p:stCondLst>
                              <p:cond delay="1000"/>
                            </p:stCondLst>
                            <p:childTnLst>
                              <p:par>
                                <p:cTn id="13" presetID="12" presetClass="entr" presetSubtype="4"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slide(fromBottom)">
                                      <p:cBhvr>
                                        <p:cTn id="15" dur="500"/>
                                        <p:tgtEl>
                                          <p:spTgt spid="29"/>
                                        </p:tgtEl>
                                      </p:cBhvr>
                                    </p:animEffect>
                                  </p:childTnLst>
                                </p:cTn>
                              </p:par>
                            </p:childTnLst>
                          </p:cTn>
                        </p:par>
                        <p:par>
                          <p:cTn id="16" fill="hold">
                            <p:stCondLst>
                              <p:cond delay="1500"/>
                            </p:stCondLst>
                            <p:childTnLst>
                              <p:par>
                                <p:cTn id="17" presetID="12" presetClass="entr" presetSubtype="1"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slide(fromTop)">
                                      <p:cBhvr>
                                        <p:cTn id="19" dur="500"/>
                                        <p:tgtEl>
                                          <p:spTgt spid="19"/>
                                        </p:tgtEl>
                                      </p:cBhvr>
                                    </p:animEffect>
                                  </p:childTnLst>
                                </p:cTn>
                              </p:par>
                            </p:childTnLst>
                          </p:cTn>
                        </p:par>
                        <p:par>
                          <p:cTn id="20" fill="hold">
                            <p:stCondLst>
                              <p:cond delay="2000"/>
                            </p:stCondLst>
                            <p:childTnLst>
                              <p:par>
                                <p:cTn id="21" presetID="12" presetClass="entr" presetSubtype="4"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slide(fromBottom)">
                                      <p:cBhvr>
                                        <p:cTn id="23" dur="500"/>
                                        <p:tgtEl>
                                          <p:spTgt spid="30"/>
                                        </p:tgtEl>
                                      </p:cBhvr>
                                    </p:animEffect>
                                  </p:childTnLst>
                                </p:cTn>
                              </p:par>
                            </p:childTnLst>
                          </p:cTn>
                        </p:par>
                        <p:par>
                          <p:cTn id="24" fill="hold">
                            <p:stCondLst>
                              <p:cond delay="2500"/>
                            </p:stCondLst>
                            <p:childTnLst>
                              <p:par>
                                <p:cTn id="25" presetID="12" presetClass="entr" presetSubtype="1"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slide(fromTop)">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箭头1"/>
          <p:cNvSpPr>
            <a:spLocks noChangeArrowheads="1"/>
          </p:cNvSpPr>
          <p:nvPr/>
        </p:nvSpPr>
        <p:spPr bwMode="ltGray">
          <a:xfrm>
            <a:off x="2350610" y="1678783"/>
            <a:ext cx="2184969" cy="3303587"/>
          </a:xfrm>
          <a:prstGeom prst="flowChartOffpageConnector">
            <a:avLst/>
          </a:prstGeom>
          <a:gradFill>
            <a:gsLst>
              <a:gs pos="33000">
                <a:srgbClr val="F9F9F9"/>
              </a:gs>
              <a:gs pos="100000">
                <a:srgbClr val="D7D7D7"/>
              </a:gs>
            </a:gsLst>
            <a:lin ang="5400000" scaled="0"/>
          </a:gradFill>
          <a:ln w="3175" cap="flat" cmpd="sng" algn="ctr">
            <a:solidFill>
              <a:schemeClr val="bg1">
                <a:lumMod val="75000"/>
              </a:schemeClr>
            </a:solidFill>
            <a:prstDash val="solid"/>
          </a:ln>
          <a:effectLst>
            <a:outerShdw blurRad="50800" dist="38100" dir="2700000" algn="tl" rotWithShape="0">
              <a:prstClr val="black">
                <a:alpha val="40000"/>
              </a:prstClr>
            </a:outerShdw>
          </a:effectLst>
        </p:spPr>
        <p:txBody>
          <a:bodyPr anchor="ctr"/>
          <a:lstStyle/>
          <a:p>
            <a:pPr algn="ctr" fontAlgn="base">
              <a:lnSpc>
                <a:spcPct val="150000"/>
              </a:lnSpc>
              <a:spcBef>
                <a:spcPct val="0"/>
              </a:spcBef>
              <a:spcAft>
                <a:spcPct val="0"/>
              </a:spcAft>
              <a:defRPr/>
            </a:pPr>
            <a:r>
              <a:rPr lang="zh-CN" altLang="en-US" sz="1400" kern="0">
                <a:solidFill>
                  <a:srgbClr val="4D4D4D"/>
                </a:solidFill>
                <a:latin typeface="微软雅黑" panose="020B0503020204020204" pitchFamily="34" charset="-122"/>
                <a:ea typeface="微软雅黑" panose="020B0503020204020204" pitchFamily="34" charset="-122"/>
              </a:rPr>
              <a:t>单击此处添加文本</a:t>
            </a:r>
            <a:r>
              <a:rPr lang="en-US" altLang="zh-CN" sz="1400" kern="0" dirty="0">
                <a:solidFill>
                  <a:srgbClr val="4D4D4D"/>
                </a:solidFill>
                <a:latin typeface="微软雅黑" panose="020B0503020204020204" pitchFamily="34" charset="-122"/>
                <a:ea typeface="微软雅黑" panose="020B0503020204020204" pitchFamily="34" charset="-122"/>
              </a:rPr>
              <a:t>1
</a:t>
            </a:r>
            <a:r>
              <a:rPr lang="zh-CN" altLang="en-US" sz="1400" kern="0">
                <a:solidFill>
                  <a:srgbClr val="4D4D4D"/>
                </a:solidFill>
                <a:latin typeface="微软雅黑" panose="020B0503020204020204" pitchFamily="34" charset="-122"/>
                <a:ea typeface="微软雅黑" panose="020B0503020204020204" pitchFamily="34" charset="-122"/>
              </a:rPr>
              <a:t>单击此处添加文本
单击此处添加文本
单击此处添加文本</a:t>
            </a:r>
            <a:endParaRPr lang="zh-CN" altLang="zh-CN" sz="1400" kern="0" dirty="0">
              <a:solidFill>
                <a:srgbClr val="4D4D4D"/>
              </a:solidFill>
              <a:latin typeface="微软雅黑" panose="020B0503020204020204" pitchFamily="34" charset="-122"/>
              <a:ea typeface="微软雅黑" panose="020B0503020204020204" pitchFamily="34" charset="-122"/>
            </a:endParaRPr>
          </a:p>
        </p:txBody>
      </p:sp>
      <p:sp>
        <p:nvSpPr>
          <p:cNvPr id="5" name="椭圆1"/>
          <p:cNvSpPr>
            <a:spLocks noChangeArrowheads="1"/>
          </p:cNvSpPr>
          <p:nvPr/>
        </p:nvSpPr>
        <p:spPr bwMode="gray">
          <a:xfrm>
            <a:off x="2518928" y="1369218"/>
            <a:ext cx="1829276" cy="565150"/>
          </a:xfrm>
          <a:prstGeom prst="ellipse">
            <a:avLst/>
          </a:prstGeom>
          <a:solidFill>
            <a:schemeClr val="accent1"/>
          </a:solidFill>
          <a:ln w="25400" cap="flat" cmpd="sng" algn="ctr">
            <a:noFill/>
            <a:prstDash val="solid"/>
          </a:ln>
          <a:effectLst>
            <a:outerShdw blurRad="50800" dist="38100" algn="l" rotWithShape="0">
              <a:prstClr val="black">
                <a:alpha val="40000"/>
              </a:prstClr>
            </a:outerShdw>
          </a:effectLst>
        </p:spPr>
        <p:txBody>
          <a:bodyPr anchor="ctr"/>
          <a:lstStyle/>
          <a:p>
            <a:pPr algn="ctr" fontAlgn="base">
              <a:spcBef>
                <a:spcPct val="0"/>
              </a:spcBef>
              <a:spcAft>
                <a:spcPct val="0"/>
              </a:spcAft>
              <a:defRPr/>
            </a:pPr>
            <a:r>
              <a:rPr lang="zh-CN" altLang="en-US" b="1" kern="0">
                <a:solidFill>
                  <a:sysClr val="window" lastClr="FFFFFF">
                    <a:lumMod val="95000"/>
                  </a:sysClr>
                </a:solidFill>
                <a:latin typeface="微软雅黑" panose="020B0503020204020204" pitchFamily="34" charset="-122"/>
                <a:ea typeface="微软雅黑" panose="020B0503020204020204" pitchFamily="34" charset="-122"/>
                <a:cs typeface="宋体" panose="02010600030101010101" pitchFamily="2" charset="-122"/>
              </a:rPr>
              <a:t>添加标题</a:t>
            </a:r>
            <a:r>
              <a:rPr lang="en-US" altLang="zh-CN" b="1" kern="0" dirty="0">
                <a:solidFill>
                  <a:sysClr val="window" lastClr="FFFFFF">
                    <a:lumMod val="95000"/>
                  </a:sysClr>
                </a:solidFill>
                <a:latin typeface="微软雅黑" panose="020B0503020204020204" pitchFamily="34" charset="-122"/>
                <a:ea typeface="微软雅黑" panose="020B0503020204020204" pitchFamily="34" charset="-122"/>
                <a:cs typeface="宋体" panose="02010600030101010101" pitchFamily="2" charset="-122"/>
              </a:rPr>
              <a:t>1</a:t>
            </a:r>
            <a:endParaRPr lang="zh-CN" altLang="zh-CN" b="1" kern="0" dirty="0">
              <a:solidFill>
                <a:sysClr val="window" lastClr="FFFFFF">
                  <a:lumMod val="95000"/>
                </a:sys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6" name="箭头2"/>
          <p:cNvSpPr>
            <a:spLocks noChangeArrowheads="1"/>
          </p:cNvSpPr>
          <p:nvPr/>
        </p:nvSpPr>
        <p:spPr bwMode="ltGray">
          <a:xfrm>
            <a:off x="4967491" y="1672433"/>
            <a:ext cx="2259602" cy="3284537"/>
          </a:xfrm>
          <a:prstGeom prst="flowChartOffpageConnector">
            <a:avLst/>
          </a:prstGeom>
          <a:gradFill>
            <a:gsLst>
              <a:gs pos="33000">
                <a:srgbClr val="F9F9F9"/>
              </a:gs>
              <a:gs pos="100000">
                <a:srgbClr val="D7D7D7"/>
              </a:gs>
            </a:gsLst>
            <a:lin ang="5400000" scaled="0"/>
          </a:gradFill>
          <a:ln w="3175" cap="flat" cmpd="sng" algn="ctr">
            <a:solidFill>
              <a:schemeClr val="bg1">
                <a:lumMod val="75000"/>
              </a:schemeClr>
            </a:solidFill>
            <a:prstDash val="solid"/>
          </a:ln>
          <a:effectLst>
            <a:outerShdw blurRad="50800" dist="38100" dir="2700000" algn="tl" rotWithShape="0">
              <a:prstClr val="black">
                <a:alpha val="40000"/>
              </a:prstClr>
            </a:outerShdw>
          </a:effectLst>
        </p:spPr>
        <p:txBody>
          <a:bodyPr anchor="ctr"/>
          <a:lstStyle/>
          <a:p>
            <a:pPr algn="ctr" fontAlgn="base">
              <a:lnSpc>
                <a:spcPct val="150000"/>
              </a:lnSpc>
              <a:spcBef>
                <a:spcPct val="0"/>
              </a:spcBef>
              <a:spcAft>
                <a:spcPct val="0"/>
              </a:spcAft>
              <a:defRPr/>
            </a:pPr>
            <a:r>
              <a:rPr lang="zh-CN" altLang="en-US" sz="1400" kern="0">
                <a:solidFill>
                  <a:srgbClr val="4D4D4D"/>
                </a:solidFill>
                <a:latin typeface="微软雅黑" panose="020B0503020204020204" pitchFamily="34" charset="-122"/>
                <a:ea typeface="微软雅黑" panose="020B0503020204020204" pitchFamily="34" charset="-122"/>
              </a:rPr>
              <a:t>单击此处添加文本</a:t>
            </a:r>
            <a:r>
              <a:rPr lang="en-US" altLang="zh-CN" sz="1400" kern="0" dirty="0">
                <a:solidFill>
                  <a:srgbClr val="4D4D4D"/>
                </a:solidFill>
                <a:latin typeface="微软雅黑" panose="020B0503020204020204" pitchFamily="34" charset="-122"/>
                <a:ea typeface="微软雅黑" panose="020B0503020204020204" pitchFamily="34" charset="-122"/>
              </a:rPr>
              <a:t>2
</a:t>
            </a:r>
            <a:r>
              <a:rPr lang="zh-CN" altLang="en-US" sz="1400" kern="0">
                <a:solidFill>
                  <a:srgbClr val="4D4D4D"/>
                </a:solidFill>
                <a:latin typeface="微软雅黑" panose="020B0503020204020204" pitchFamily="34" charset="-122"/>
                <a:ea typeface="微软雅黑" panose="020B0503020204020204" pitchFamily="34" charset="-122"/>
              </a:rPr>
              <a:t>单击此处添加文本
单击此处添加文本
单击此处添加文本</a:t>
            </a:r>
            <a:endParaRPr lang="zh-CN" altLang="zh-CN" sz="1400" kern="0" dirty="0">
              <a:solidFill>
                <a:srgbClr val="4D4D4D"/>
              </a:solidFill>
              <a:latin typeface="微软雅黑" panose="020B0503020204020204" pitchFamily="34" charset="-122"/>
              <a:ea typeface="微软雅黑" panose="020B0503020204020204" pitchFamily="34" charset="-122"/>
            </a:endParaRPr>
          </a:p>
        </p:txBody>
      </p:sp>
      <p:sp>
        <p:nvSpPr>
          <p:cNvPr id="7" name="椭圆2"/>
          <p:cNvSpPr>
            <a:spLocks noChangeArrowheads="1"/>
          </p:cNvSpPr>
          <p:nvPr/>
        </p:nvSpPr>
        <p:spPr bwMode="gray">
          <a:xfrm>
            <a:off x="5138986" y="1369218"/>
            <a:ext cx="1832452" cy="565150"/>
          </a:xfrm>
          <a:prstGeom prst="ellipse">
            <a:avLst/>
          </a:prstGeom>
          <a:solidFill>
            <a:schemeClr val="accent3"/>
          </a:solidFill>
          <a:ln w="25400" cap="flat" cmpd="sng" algn="ctr">
            <a:noFill/>
            <a:prstDash val="solid"/>
          </a:ln>
          <a:effectLst>
            <a:outerShdw blurRad="50800" dist="38100" algn="l" rotWithShape="0">
              <a:prstClr val="black">
                <a:alpha val="40000"/>
              </a:prstClr>
            </a:outerShdw>
          </a:effectLst>
        </p:spPr>
        <p:txBody>
          <a:bodyPr anchor="ctr"/>
          <a:lstStyle/>
          <a:p>
            <a:pPr algn="ctr" fontAlgn="base">
              <a:spcBef>
                <a:spcPct val="0"/>
              </a:spcBef>
              <a:spcAft>
                <a:spcPct val="0"/>
              </a:spcAft>
              <a:defRPr/>
            </a:pPr>
            <a:r>
              <a:rPr lang="zh-CN" altLang="en-US" b="1" kern="0">
                <a:solidFill>
                  <a:sysClr val="window" lastClr="FFFFFF">
                    <a:lumMod val="95000"/>
                  </a:sysClr>
                </a:solidFill>
                <a:latin typeface="微软雅黑" panose="020B0503020204020204" pitchFamily="34" charset="-122"/>
                <a:ea typeface="微软雅黑" panose="020B0503020204020204" pitchFamily="34" charset="-122"/>
                <a:cs typeface="宋体" panose="02010600030101010101" pitchFamily="2" charset="-122"/>
              </a:rPr>
              <a:t>添加标题</a:t>
            </a:r>
            <a:r>
              <a:rPr lang="en-US" altLang="zh-CN" b="1" kern="0" dirty="0">
                <a:solidFill>
                  <a:sysClr val="window" lastClr="FFFFFF">
                    <a:lumMod val="95000"/>
                  </a:sysClr>
                </a:solidFill>
                <a:latin typeface="微软雅黑" panose="020B0503020204020204" pitchFamily="34" charset="-122"/>
                <a:ea typeface="微软雅黑" panose="020B0503020204020204" pitchFamily="34" charset="-122"/>
                <a:cs typeface="宋体" panose="02010600030101010101" pitchFamily="2" charset="-122"/>
              </a:rPr>
              <a:t>2</a:t>
            </a:r>
            <a:endParaRPr lang="zh-CN" altLang="zh-CN" b="1" kern="0" dirty="0">
              <a:solidFill>
                <a:sysClr val="window" lastClr="FFFFFF">
                  <a:lumMod val="95000"/>
                </a:sys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8" name="箭头3"/>
          <p:cNvSpPr>
            <a:spLocks noChangeArrowheads="1"/>
          </p:cNvSpPr>
          <p:nvPr/>
        </p:nvSpPr>
        <p:spPr bwMode="ltGray">
          <a:xfrm>
            <a:off x="7600253" y="1672433"/>
            <a:ext cx="2194497" cy="3303587"/>
          </a:xfrm>
          <a:prstGeom prst="flowChartOffpageConnector">
            <a:avLst/>
          </a:prstGeom>
          <a:gradFill>
            <a:gsLst>
              <a:gs pos="33000">
                <a:srgbClr val="F9F9F9"/>
              </a:gs>
              <a:gs pos="100000">
                <a:srgbClr val="D7D7D7"/>
              </a:gs>
            </a:gsLst>
            <a:lin ang="5400000" scaled="0"/>
          </a:gradFill>
          <a:ln w="3175" cap="flat" cmpd="sng" algn="ctr">
            <a:solidFill>
              <a:schemeClr val="bg1">
                <a:lumMod val="75000"/>
              </a:schemeClr>
            </a:solidFill>
            <a:prstDash val="solid"/>
          </a:ln>
          <a:effectLst>
            <a:outerShdw blurRad="50800" dist="38100" dir="2700000" algn="tl" rotWithShape="0">
              <a:prstClr val="black">
                <a:alpha val="40000"/>
              </a:prstClr>
            </a:outerShdw>
          </a:effectLst>
        </p:spPr>
        <p:txBody>
          <a:bodyPr anchor="ctr"/>
          <a:lstStyle/>
          <a:p>
            <a:pPr algn="ctr" fontAlgn="base">
              <a:lnSpc>
                <a:spcPct val="150000"/>
              </a:lnSpc>
              <a:spcBef>
                <a:spcPct val="0"/>
              </a:spcBef>
              <a:spcAft>
                <a:spcPct val="0"/>
              </a:spcAft>
              <a:defRPr/>
            </a:pPr>
            <a:r>
              <a:rPr lang="zh-CN" altLang="en-US" sz="1400" kern="0">
                <a:solidFill>
                  <a:srgbClr val="4D4D4D"/>
                </a:solidFill>
                <a:latin typeface="微软雅黑" panose="020B0503020204020204" pitchFamily="34" charset="-122"/>
                <a:ea typeface="微软雅黑" panose="020B0503020204020204" pitchFamily="34" charset="-122"/>
              </a:rPr>
              <a:t>单击此处添加文本</a:t>
            </a:r>
            <a:r>
              <a:rPr lang="en-US" altLang="zh-CN" sz="1400" kern="0" dirty="0">
                <a:solidFill>
                  <a:srgbClr val="4D4D4D"/>
                </a:solidFill>
                <a:latin typeface="微软雅黑" panose="020B0503020204020204" pitchFamily="34" charset="-122"/>
                <a:ea typeface="微软雅黑" panose="020B0503020204020204" pitchFamily="34" charset="-122"/>
              </a:rPr>
              <a:t>3
</a:t>
            </a:r>
            <a:r>
              <a:rPr lang="zh-CN" altLang="en-US" sz="1400" kern="0">
                <a:solidFill>
                  <a:srgbClr val="4D4D4D"/>
                </a:solidFill>
                <a:latin typeface="微软雅黑" panose="020B0503020204020204" pitchFamily="34" charset="-122"/>
                <a:ea typeface="微软雅黑" panose="020B0503020204020204" pitchFamily="34" charset="-122"/>
              </a:rPr>
              <a:t>单击此处添加文本
单击此处添加文本
单击此处添加文本</a:t>
            </a:r>
            <a:endParaRPr lang="zh-CN" altLang="zh-CN" sz="1400" kern="0" dirty="0">
              <a:solidFill>
                <a:srgbClr val="4D4D4D"/>
              </a:solidFill>
              <a:latin typeface="微软雅黑" panose="020B0503020204020204" pitchFamily="34" charset="-122"/>
              <a:ea typeface="微软雅黑" panose="020B0503020204020204" pitchFamily="34" charset="-122"/>
            </a:endParaRPr>
          </a:p>
        </p:txBody>
      </p:sp>
      <p:sp>
        <p:nvSpPr>
          <p:cNvPr id="9" name="椭圆3"/>
          <p:cNvSpPr>
            <a:spLocks noChangeArrowheads="1"/>
          </p:cNvSpPr>
          <p:nvPr/>
        </p:nvSpPr>
        <p:spPr bwMode="gray">
          <a:xfrm>
            <a:off x="7762219" y="1369218"/>
            <a:ext cx="1829276" cy="565150"/>
          </a:xfrm>
          <a:prstGeom prst="ellipse">
            <a:avLst/>
          </a:prstGeom>
          <a:solidFill>
            <a:schemeClr val="accent4"/>
          </a:solidFill>
          <a:ln w="25400" cap="flat" cmpd="sng" algn="ctr">
            <a:noFill/>
            <a:prstDash val="solid"/>
          </a:ln>
          <a:effectLst>
            <a:outerShdw blurRad="50800" dist="38100" algn="l" rotWithShape="0">
              <a:prstClr val="black">
                <a:alpha val="40000"/>
              </a:prstClr>
            </a:outerShdw>
          </a:effectLst>
        </p:spPr>
        <p:txBody>
          <a:bodyPr anchor="ctr"/>
          <a:lstStyle/>
          <a:p>
            <a:pPr algn="ctr" fontAlgn="base">
              <a:spcBef>
                <a:spcPct val="0"/>
              </a:spcBef>
              <a:spcAft>
                <a:spcPct val="0"/>
              </a:spcAft>
              <a:defRPr/>
            </a:pPr>
            <a:r>
              <a:rPr lang="zh-CN" altLang="en-US" b="1" kern="0">
                <a:solidFill>
                  <a:sysClr val="window" lastClr="FFFFFF">
                    <a:lumMod val="95000"/>
                  </a:sysClr>
                </a:solidFill>
                <a:latin typeface="微软雅黑" panose="020B0503020204020204" pitchFamily="34" charset="-122"/>
                <a:ea typeface="微软雅黑" panose="020B0503020204020204" pitchFamily="34" charset="-122"/>
                <a:cs typeface="宋体" panose="02010600030101010101" pitchFamily="2" charset="-122"/>
              </a:rPr>
              <a:t>添加标题</a:t>
            </a:r>
            <a:r>
              <a:rPr lang="en-US" altLang="zh-CN" b="1" kern="0" dirty="0">
                <a:solidFill>
                  <a:sysClr val="window" lastClr="FFFFFF">
                    <a:lumMod val="95000"/>
                  </a:sysClr>
                </a:solidFill>
                <a:latin typeface="微软雅黑" panose="020B0503020204020204" pitchFamily="34" charset="-122"/>
                <a:ea typeface="微软雅黑" panose="020B0503020204020204" pitchFamily="34" charset="-122"/>
                <a:cs typeface="宋体" panose="02010600030101010101" pitchFamily="2" charset="-122"/>
              </a:rPr>
              <a:t>3</a:t>
            </a:r>
            <a:endParaRPr lang="zh-CN" altLang="zh-CN" b="1" kern="0" dirty="0">
              <a:solidFill>
                <a:sysClr val="window" lastClr="FFFFFF">
                  <a:lumMod val="95000"/>
                </a:sys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0" name="AutoShape 15"/>
          <p:cNvSpPr>
            <a:spLocks noChangeArrowheads="1"/>
          </p:cNvSpPr>
          <p:nvPr/>
        </p:nvSpPr>
        <p:spPr bwMode="gray">
          <a:xfrm>
            <a:off x="2464939" y="5029995"/>
            <a:ext cx="7278996" cy="703263"/>
          </a:xfrm>
          <a:prstGeom prst="roundRect">
            <a:avLst>
              <a:gd name="adj" fmla="val 50000"/>
            </a:avLst>
          </a:prstGeom>
          <a:solidFill>
            <a:schemeClr val="accent2"/>
          </a:solidFill>
          <a:ln w="3175" cap="flat" cmpd="sng" algn="ctr">
            <a:solidFill>
              <a:srgbClr val="2676FF">
                <a:lumMod val="20000"/>
                <a:lumOff val="80000"/>
              </a:srgbClr>
            </a:solidFill>
            <a:prstDash val="solid"/>
          </a:ln>
          <a:effectLst>
            <a:outerShdw blurRad="50800" dist="38100" dir="2700000" algn="tl" rotWithShape="0">
              <a:prstClr val="black">
                <a:alpha val="40000"/>
              </a:prstClr>
            </a:outerShdw>
          </a:effectLst>
        </p:spPr>
        <p:txBody>
          <a:bodyPr lIns="0" rIns="0" anchor="ctr"/>
          <a:lstStyle/>
          <a:p>
            <a:pPr algn="ctr" fontAlgn="base">
              <a:lnSpc>
                <a:spcPct val="120000"/>
              </a:lnSpc>
              <a:spcBef>
                <a:spcPts val="600"/>
              </a:spcBef>
              <a:spcAft>
                <a:spcPts val="600"/>
              </a:spcAft>
              <a:defRPr/>
            </a:pPr>
            <a:r>
              <a:rPr lang="zh-CN" altLang="en-US" kern="0" dirty="0">
                <a:solidFill>
                  <a:schemeClr val="bg1"/>
                </a:solidFill>
                <a:latin typeface="微软雅黑" panose="020B0503020204020204" pitchFamily="34" charset="-122"/>
                <a:ea typeface="微软雅黑" panose="020B0503020204020204" pitchFamily="34" charset="-122"/>
              </a:rPr>
              <a:t>单击此处添加标题</a:t>
            </a:r>
            <a:endParaRPr lang="zh-CN" altLang="en-US" kern="0" dirty="0">
              <a:solidFill>
                <a:schemeClr val="bg1"/>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 presetClass="entr" presetSubtype="1" fill="hold" grpId="0" nodeType="afterEffect" p14:presetBounceEnd="3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3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30000">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500"/>
                                </p:stCondLst>
                                <p:childTnLst>
                                  <p:par>
                                    <p:cTn id="19" presetID="2" presetClass="entr" presetSubtype="1" fill="hold" grpId="0" nodeType="afterEffect" p14:presetBounceEnd="30000">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14:bounceEnd="30000">
                                          <p:cBhvr additive="base">
                                            <p:cTn id="21" dur="500" fill="hold"/>
                                            <p:tgtEl>
                                              <p:spTgt spid="6"/>
                                            </p:tgtEl>
                                            <p:attrNameLst>
                                              <p:attrName>ppt_x</p:attrName>
                                            </p:attrNameLst>
                                          </p:cBhvr>
                                          <p:tavLst>
                                            <p:tav tm="0">
                                              <p:val>
                                                <p:strVal val="#ppt_x"/>
                                              </p:val>
                                            </p:tav>
                                            <p:tav tm="100000">
                                              <p:val>
                                                <p:strVal val="#ppt_x"/>
                                              </p:val>
                                            </p:tav>
                                          </p:tavLst>
                                        </p:anim>
                                        <p:anim calcmode="lin" valueType="num" p14:bounceEnd="30000">
                                          <p:cBhvr additive="base">
                                            <p:cTn id="2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500"/>
                                </p:stCondLst>
                                <p:childTnLst>
                                  <p:par>
                                    <p:cTn id="29" presetID="2" presetClass="entr" presetSubtype="1" fill="hold" grpId="0" nodeType="afterEffect" p14:presetBounceEnd="30000">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14:bounceEnd="30000">
                                          <p:cBhvr additive="base">
                                            <p:cTn id="31" dur="500" fill="hold"/>
                                            <p:tgtEl>
                                              <p:spTgt spid="8"/>
                                            </p:tgtEl>
                                            <p:attrNameLst>
                                              <p:attrName>ppt_x</p:attrName>
                                            </p:attrNameLst>
                                          </p:cBhvr>
                                          <p:tavLst>
                                            <p:tav tm="0">
                                              <p:val>
                                                <p:strVal val="#ppt_x"/>
                                              </p:val>
                                            </p:tav>
                                            <p:tav tm="100000">
                                              <p:val>
                                                <p:strVal val="#ppt_x"/>
                                              </p:val>
                                            </p:tav>
                                          </p:tavLst>
                                        </p:anim>
                                        <p:anim calcmode="lin" valueType="num" p14:bounceEnd="30000">
                                          <p:cBhvr additive="base">
                                            <p:cTn id="3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anim calcmode="lin" valueType="num">
                                          <p:cBhvr>
                                            <p:cTn id="38" dur="500" fill="hold"/>
                                            <p:tgtEl>
                                              <p:spTgt spid="10"/>
                                            </p:tgtEl>
                                            <p:attrNameLst>
                                              <p:attrName>ppt_x</p:attrName>
                                            </p:attrNameLst>
                                          </p:cBhvr>
                                          <p:tavLst>
                                            <p:tav tm="0">
                                              <p:val>
                                                <p:strVal val="#ppt_x"/>
                                              </p:val>
                                            </p:tav>
                                            <p:tav tm="100000">
                                              <p:val>
                                                <p:strVal val="#ppt_x"/>
                                              </p:val>
                                            </p:tav>
                                          </p:tavLst>
                                        </p:anim>
                                        <p:anim calcmode="lin" valueType="num">
                                          <p:cBhvr>
                                            <p:cTn id="3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500"/>
                                </p:stCondLst>
                                <p:childTnLst>
                                  <p:par>
                                    <p:cTn id="19" presetID="2" presetClass="entr" presetSubtype="1"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500"/>
                                </p:stCondLst>
                                <p:childTnLst>
                                  <p:par>
                                    <p:cTn id="29" presetID="2" presetClass="entr" presetSubtype="1"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anim calcmode="lin" valueType="num">
                                          <p:cBhvr>
                                            <p:cTn id="38" dur="500" fill="hold"/>
                                            <p:tgtEl>
                                              <p:spTgt spid="10"/>
                                            </p:tgtEl>
                                            <p:attrNameLst>
                                              <p:attrName>ppt_x</p:attrName>
                                            </p:attrNameLst>
                                          </p:cBhvr>
                                          <p:tavLst>
                                            <p:tav tm="0">
                                              <p:val>
                                                <p:strVal val="#ppt_x"/>
                                              </p:val>
                                            </p:tav>
                                            <p:tav tm="100000">
                                              <p:val>
                                                <p:strVal val="#ppt_x"/>
                                              </p:val>
                                            </p:tav>
                                          </p:tavLst>
                                        </p:anim>
                                        <p:anim calcmode="lin" valueType="num">
                                          <p:cBhvr>
                                            <p:cTn id="3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42"/>
          <p:cNvSpPr>
            <a:spLocks noChangeArrowheads="1"/>
          </p:cNvSpPr>
          <p:nvPr/>
        </p:nvSpPr>
        <p:spPr bwMode="auto">
          <a:xfrm>
            <a:off x="9560429" y="3734135"/>
            <a:ext cx="855490" cy="2095829"/>
          </a:xfrm>
          <a:prstGeom prst="rect">
            <a:avLst/>
          </a:prstGeom>
          <a:solidFill>
            <a:schemeClr val="accent4"/>
          </a:solidFill>
          <a:ln w="9525">
            <a:noFill/>
            <a:miter lim="800000"/>
          </a:ln>
        </p:spPr>
        <p:txBody>
          <a:bodyPr lIns="91431" tIns="45715" rIns="91431" bIns="45715"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矩形 46"/>
          <p:cNvSpPr>
            <a:spLocks noChangeAspect="1" noChangeArrowheads="1"/>
          </p:cNvSpPr>
          <p:nvPr/>
        </p:nvSpPr>
        <p:spPr bwMode="auto">
          <a:xfrm>
            <a:off x="1780580" y="3734135"/>
            <a:ext cx="3141371" cy="2095829"/>
          </a:xfrm>
          <a:prstGeom prst="rect">
            <a:avLst/>
          </a:prstGeom>
          <a:blipFill dpi="0" rotWithShape="1">
            <a:blip r:embed="rId1"/>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矩形 47"/>
          <p:cNvSpPr>
            <a:spLocks noChangeAspect="1" noChangeArrowheads="1"/>
          </p:cNvSpPr>
          <p:nvPr/>
        </p:nvSpPr>
        <p:spPr bwMode="auto">
          <a:xfrm>
            <a:off x="4005635" y="1508788"/>
            <a:ext cx="3139410" cy="2093867"/>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矩形 59"/>
          <p:cNvSpPr>
            <a:spLocks noChangeAspect="1" noChangeArrowheads="1"/>
          </p:cNvSpPr>
          <p:nvPr/>
        </p:nvSpPr>
        <p:spPr bwMode="auto">
          <a:xfrm>
            <a:off x="7274549" y="1508788"/>
            <a:ext cx="3141371" cy="2095829"/>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4" name="组合 13"/>
          <p:cNvGrpSpPr/>
          <p:nvPr/>
        </p:nvGrpSpPr>
        <p:grpSpPr>
          <a:xfrm>
            <a:off x="5076962" y="3734135"/>
            <a:ext cx="4326499" cy="2130117"/>
            <a:chOff x="4906841" y="3911271"/>
            <a:chExt cx="4327062" cy="2130117"/>
          </a:xfrm>
        </p:grpSpPr>
        <p:sp>
          <p:nvSpPr>
            <p:cNvPr id="15" name="矩形 37"/>
            <p:cNvSpPr>
              <a:spLocks noChangeArrowheads="1"/>
            </p:cNvSpPr>
            <p:nvPr/>
          </p:nvSpPr>
          <p:spPr bwMode="auto">
            <a:xfrm>
              <a:off x="4906841" y="3911271"/>
              <a:ext cx="4327062" cy="2095829"/>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矩形 15"/>
            <p:cNvSpPr/>
            <p:nvPr/>
          </p:nvSpPr>
          <p:spPr>
            <a:xfrm>
              <a:off x="5224341" y="4765826"/>
              <a:ext cx="3339805" cy="1275562"/>
            </a:xfrm>
            <a:prstGeom prst="rect">
              <a:avLst/>
            </a:prstGeom>
          </p:spPr>
          <p:txBody>
            <a:bodyPr wrap="square">
              <a:spAutoFit/>
            </a:bodyPr>
            <a:lstStyle/>
            <a:p>
              <a:pPr>
                <a:lnSpc>
                  <a:spcPct val="150000"/>
                </a:lnSpc>
                <a:spcBef>
                  <a:spcPts val="1000"/>
                </a:spcBef>
                <a:buFont typeface="Arial" panose="020B0604020202020204" pitchFamily="34" charset="0"/>
                <a:buChar char="•"/>
              </a:pPr>
              <a:r>
                <a:rPr lang="zh-CN" altLang="en-US" sz="150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单击此处添加段落文本单击此处添加段落文本单击此处添加段落文本</a:t>
              </a:r>
              <a:endParaRPr lang="zh-CN" altLang="en-US" sz="1500"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a:p>
              <a:pPr>
                <a:lnSpc>
                  <a:spcPct val="150000"/>
                </a:lnSpc>
                <a:spcBef>
                  <a:spcPts val="1000"/>
                </a:spcBef>
                <a:buFont typeface="Arial" panose="020B0604020202020204" pitchFamily="34" charset="0"/>
                <a:buChar char="•"/>
              </a:pPr>
              <a:endParaRPr lang="zh-CN" altLang="en-US" sz="1500"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7" name="矩形 16"/>
            <p:cNvSpPr/>
            <p:nvPr/>
          </p:nvSpPr>
          <p:spPr>
            <a:xfrm>
              <a:off x="5224341" y="4275250"/>
              <a:ext cx="3339805" cy="553998"/>
            </a:xfrm>
            <a:prstGeom prst="rect">
              <a:avLst/>
            </a:prstGeom>
          </p:spPr>
          <p:txBody>
            <a:bodyPr wrap="square">
              <a:spAutoFit/>
            </a:bodyPr>
            <a:lstStyle/>
            <a:p>
              <a:pPr>
                <a:lnSpc>
                  <a:spcPct val="150000"/>
                </a:lnSpc>
                <a:spcBef>
                  <a:spcPts val="1000"/>
                </a:spcBef>
              </a:pPr>
              <a:r>
                <a:rPr lang="zh-CN" altLang="en-US" sz="2000" b="1"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标题内容</a:t>
              </a:r>
              <a:endParaRPr lang="zh-CN" altLang="en-US" sz="2000" b="1"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grpSp>
      <p:grpSp>
        <p:nvGrpSpPr>
          <p:cNvPr id="18" name="组合 17"/>
          <p:cNvGrpSpPr/>
          <p:nvPr/>
        </p:nvGrpSpPr>
        <p:grpSpPr>
          <a:xfrm>
            <a:off x="1780581" y="1508788"/>
            <a:ext cx="2095555" cy="2095829"/>
            <a:chOff x="1610032" y="1685925"/>
            <a:chExt cx="2095828" cy="2095829"/>
          </a:xfrm>
        </p:grpSpPr>
        <p:sp>
          <p:nvSpPr>
            <p:cNvPr id="19" name="矩形 1"/>
            <p:cNvSpPr>
              <a:spLocks noChangeArrowheads="1"/>
            </p:cNvSpPr>
            <p:nvPr/>
          </p:nvSpPr>
          <p:spPr bwMode="auto">
            <a:xfrm>
              <a:off x="1610032" y="1685925"/>
              <a:ext cx="2095828" cy="209582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矩形 19"/>
            <p:cNvSpPr/>
            <p:nvPr/>
          </p:nvSpPr>
          <p:spPr>
            <a:xfrm>
              <a:off x="1795637" y="2505225"/>
              <a:ext cx="1760364" cy="800219"/>
            </a:xfrm>
            <a:prstGeom prst="rect">
              <a:avLst/>
            </a:prstGeom>
          </p:spPr>
          <p:txBody>
            <a:bodyPr wrap="square">
              <a:spAutoFit/>
            </a:bodyPr>
            <a:lstStyle/>
            <a:p>
              <a:pPr>
                <a:lnSpc>
                  <a:spcPct val="150000"/>
                </a:lnSpc>
                <a:spcBef>
                  <a:spcPts val="1000"/>
                </a:spcBef>
                <a:buFont typeface="Arial" panose="020B0604020202020204" pitchFamily="34" charset="0"/>
                <a:buChar char="•"/>
              </a:pPr>
              <a:r>
                <a:rPr lang="zh-CN" altLang="en-US" sz="150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单击此处添加段落文本单击此处</a:t>
              </a:r>
              <a:endParaRPr lang="zh-CN" altLang="en-US" sz="1500"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grpSp>
      <p:sp>
        <p:nvSpPr>
          <p:cNvPr id="21" name="矩形 20"/>
          <p:cNvSpPr/>
          <p:nvPr/>
        </p:nvSpPr>
        <p:spPr>
          <a:xfrm>
            <a:off x="1991557" y="1837511"/>
            <a:ext cx="3339371" cy="553988"/>
          </a:xfrm>
          <a:prstGeom prst="rect">
            <a:avLst/>
          </a:prstGeom>
        </p:spPr>
        <p:txBody>
          <a:bodyPr wrap="square" lIns="91431" tIns="45715" rIns="91431" bIns="45715">
            <a:spAutoFit/>
          </a:bodyPr>
          <a:lstStyle/>
          <a:p>
            <a:pPr>
              <a:lnSpc>
                <a:spcPct val="150000"/>
              </a:lnSpc>
              <a:spcBef>
                <a:spcPts val="1000"/>
              </a:spcBef>
            </a:pPr>
            <a:r>
              <a:rPr lang="zh-CN" altLang="en-US" sz="2000" b="1"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标题内容</a:t>
            </a:r>
            <a:endParaRPr lang="zh-CN" altLang="en-US" sz="2000" b="1"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1+#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1+#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0-#ppt_w/2"/>
                                          </p:val>
                                        </p:tav>
                                        <p:tav tm="100000">
                                          <p:val>
                                            <p:strVal val="#ppt_x"/>
                                          </p:val>
                                        </p:tav>
                                      </p:tavLst>
                                    </p:anim>
                                    <p:anim calcmode="lin" valueType="num">
                                      <p:cBhvr additive="base">
                                        <p:cTn id="28" dur="500" fill="hold"/>
                                        <p:tgtEl>
                                          <p:spTgt spid="18"/>
                                        </p:tgtEl>
                                        <p:attrNameLst>
                                          <p:attrName>ppt_y</p:attrName>
                                        </p:attrNameLst>
                                      </p:cBhvr>
                                      <p:tavLst>
                                        <p:tav tm="0">
                                          <p:val>
                                            <p:strVal val="#ppt_y"/>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15237" y="1505602"/>
            <a:ext cx="6541875" cy="1292662"/>
          </a:xfrm>
          <a:prstGeom prst="rect">
            <a:avLst/>
          </a:prstGeom>
        </p:spPr>
        <p:txBody>
          <a:bodyPr wrap="square">
            <a:spAutoFit/>
          </a:bodyPr>
          <a:lstStyle/>
          <a:p>
            <a:pPr algn="ctr"/>
            <a:r>
              <a:rPr lang="en-US" altLang="zh-CN" sz="7800" dirty="0" smtClean="0">
                <a:solidFill>
                  <a:schemeClr val="bg1"/>
                </a:solidFill>
                <a:latin typeface="时尚中黑简体" panose="01010104010101010101" pitchFamily="2" charset="-122"/>
                <a:ea typeface="时尚中黑简体" panose="01010104010101010101" pitchFamily="2" charset="-122"/>
              </a:rPr>
              <a:t>【PART.04】</a:t>
            </a:r>
            <a:endParaRPr lang="zh-CN" altLang="en-US" sz="7800" dirty="0">
              <a:solidFill>
                <a:schemeClr val="bg1"/>
              </a:solidFill>
              <a:latin typeface="时尚中黑简体" panose="01010104010101010101" pitchFamily="2" charset="-122"/>
              <a:ea typeface="时尚中黑简体" panose="01010104010101010101" pitchFamily="2" charset="-122"/>
            </a:endParaRPr>
          </a:p>
        </p:txBody>
      </p:sp>
      <p:sp>
        <p:nvSpPr>
          <p:cNvPr id="3" name="矩形 2"/>
          <p:cNvSpPr/>
          <p:nvPr/>
        </p:nvSpPr>
        <p:spPr>
          <a:xfrm>
            <a:off x="3711120" y="3427318"/>
            <a:ext cx="5350109" cy="829945"/>
          </a:xfrm>
          <a:prstGeom prst="rect">
            <a:avLst/>
          </a:prstGeom>
        </p:spPr>
        <p:txBody>
          <a:bodyPr wrap="square">
            <a:spAutoFit/>
          </a:bodyPr>
          <a:lstStyle/>
          <a:p>
            <a:pPr algn="ctr"/>
            <a:r>
              <a:rPr lang="en-US" altLang="zh-CN" sz="1200" dirty="0" smtClean="0">
                <a:solidFill>
                  <a:schemeClr val="bg1"/>
                </a:solidFill>
                <a:latin typeface="+mj-ea"/>
                <a:ea typeface="+mj-ea"/>
              </a:rPr>
              <a:t> A designer can use default text to simulate what text would look like. If it is not real text. A designer can use default text to simulate what text would look like.     更多模板亮亮图文旗舰店：https://liangliangtuwen.tmall.com</a:t>
            </a:r>
            <a:endParaRPr lang="en-US" altLang="zh-CN" sz="1200" dirty="0" smtClean="0">
              <a:solidFill>
                <a:schemeClr val="bg1"/>
              </a:solidFill>
              <a:latin typeface="+mj-ea"/>
              <a:ea typeface="+mj-ea"/>
            </a:endParaRPr>
          </a:p>
        </p:txBody>
      </p:sp>
      <p:sp>
        <p:nvSpPr>
          <p:cNvPr id="4" name="文本框 3"/>
          <p:cNvSpPr txBox="1"/>
          <p:nvPr/>
        </p:nvSpPr>
        <p:spPr>
          <a:xfrm>
            <a:off x="3724090" y="2657877"/>
            <a:ext cx="5324168" cy="769441"/>
          </a:xfrm>
          <a:prstGeom prst="rect">
            <a:avLst/>
          </a:prstGeom>
          <a:noFill/>
        </p:spPr>
        <p:txBody>
          <a:bodyPr wrap="square" rtlCol="0">
            <a:spAutoFit/>
          </a:bodyPr>
          <a:lstStyle/>
          <a:p>
            <a:pPr algn="ctr"/>
            <a:r>
              <a:rPr lang="zh-CN" altLang="en-US" sz="4400" dirty="0" smtClean="0">
                <a:solidFill>
                  <a:schemeClr val="bg1"/>
                </a:solidFill>
                <a:latin typeface="时尚中黑简体" panose="01010104010101010101" pitchFamily="2" charset="-122"/>
                <a:ea typeface="时尚中黑简体" panose="01010104010101010101" pitchFamily="2" charset="-122"/>
              </a:rPr>
              <a:t>请在此添加您的标题</a:t>
            </a:r>
            <a:endParaRPr lang="zh-CN" altLang="en-US" sz="4400" dirty="0">
              <a:solidFill>
                <a:schemeClr val="bg1"/>
              </a:solidFill>
              <a:latin typeface="时尚中黑简体" panose="01010104010101010101" pitchFamily="2" charset="-122"/>
              <a:ea typeface="时尚中黑简体" panose="0101010401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decel="10000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decel="10000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rot="18900000">
            <a:off x="2629308" y="3603821"/>
            <a:ext cx="1008051" cy="0"/>
          </a:xfrm>
          <a:prstGeom prst="line">
            <a:avLst/>
          </a:prstGeom>
          <a:ln w="3175">
            <a:solidFill>
              <a:schemeClr val="tx1">
                <a:lumMod val="50000"/>
                <a:lumOff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rot="2700000" flipH="1">
            <a:off x="4276915" y="3624799"/>
            <a:ext cx="1008183" cy="0"/>
          </a:xfrm>
          <a:prstGeom prst="line">
            <a:avLst/>
          </a:prstGeom>
          <a:ln w="3175">
            <a:solidFill>
              <a:schemeClr val="tx1">
                <a:lumMod val="50000"/>
                <a:lumOff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4" name="组合 1"/>
          <p:cNvGrpSpPr/>
          <p:nvPr/>
        </p:nvGrpSpPr>
        <p:grpSpPr>
          <a:xfrm>
            <a:off x="1104602" y="2289903"/>
            <a:ext cx="2351702" cy="892388"/>
            <a:chOff x="6278307" y="2195545"/>
            <a:chExt cx="1764006" cy="669291"/>
          </a:xfrm>
        </p:grpSpPr>
        <p:sp>
          <p:nvSpPr>
            <p:cNvPr id="5" name="TextBox 20"/>
            <p:cNvSpPr txBox="1"/>
            <p:nvPr/>
          </p:nvSpPr>
          <p:spPr bwMode="auto">
            <a:xfrm>
              <a:off x="6382171" y="2494098"/>
              <a:ext cx="1526083" cy="370738"/>
            </a:xfrm>
            <a:prstGeom prst="rect">
              <a:avLst/>
            </a:prstGeom>
            <a:noFill/>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cs typeface="宋体" panose="02010600030101010101" pitchFamily="2" charset="-122"/>
                </a:rPr>
                <a:t>单击此处添加段落文本单击</a:t>
              </a: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此处添加段落文本</a:t>
              </a:r>
              <a:endPar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 name="TextBox 19"/>
            <p:cNvSpPr txBox="1">
              <a:spLocks noChangeArrowheads="1"/>
            </p:cNvSpPr>
            <p:nvPr/>
          </p:nvSpPr>
          <p:spPr bwMode="auto">
            <a:xfrm>
              <a:off x="6278307" y="2195545"/>
              <a:ext cx="1764006" cy="31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zh-CN" altLang="en-US" sz="2100" dirty="0">
                  <a:solidFill>
                    <a:schemeClr val="tx1">
                      <a:lumMod val="50000"/>
                      <a:lumOff val="50000"/>
                    </a:schemeClr>
                  </a:solidFill>
                  <a:latin typeface="微软雅黑" panose="020B0503020204020204" pitchFamily="34" charset="-122"/>
                  <a:ea typeface="微软雅黑" panose="020B0503020204020204" pitchFamily="34" charset="-122"/>
                  <a:cs typeface="宋体" panose="02010600030101010101" pitchFamily="2" charset="-122"/>
                </a:rPr>
                <a:t>标题文字</a:t>
              </a:r>
              <a:endParaRPr lang="zh-CN" altLang="zh-CN" sz="2100" dirty="0">
                <a:solidFill>
                  <a:schemeClr val="tx1">
                    <a:lumMod val="50000"/>
                    <a:lumOff val="50000"/>
                  </a:schemeClr>
                </a:solidFill>
                <a:latin typeface="微软雅黑" panose="020B0503020204020204" pitchFamily="34" charset="-122"/>
                <a:ea typeface="微软雅黑" panose="020B0503020204020204" pitchFamily="34" charset="-122"/>
                <a:cs typeface="宋体" panose="02010600030101010101" pitchFamily="2" charset="-122"/>
              </a:endParaRPr>
            </a:p>
          </p:txBody>
        </p:sp>
      </p:grpSp>
      <p:cxnSp>
        <p:nvCxnSpPr>
          <p:cNvPr id="7" name="直接连接符 6"/>
          <p:cNvCxnSpPr/>
          <p:nvPr/>
        </p:nvCxnSpPr>
        <p:spPr>
          <a:xfrm rot="18900000">
            <a:off x="5637534" y="3603821"/>
            <a:ext cx="1008051" cy="0"/>
          </a:xfrm>
          <a:prstGeom prst="line">
            <a:avLst/>
          </a:prstGeom>
          <a:ln w="3175">
            <a:solidFill>
              <a:schemeClr val="tx1">
                <a:lumMod val="50000"/>
                <a:lumOff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8" name="组合 1"/>
          <p:cNvGrpSpPr/>
          <p:nvPr/>
        </p:nvGrpSpPr>
        <p:grpSpPr>
          <a:xfrm>
            <a:off x="4368540" y="2289903"/>
            <a:ext cx="2351702" cy="892388"/>
            <a:chOff x="6278307" y="2195545"/>
            <a:chExt cx="1764006" cy="669291"/>
          </a:xfrm>
        </p:grpSpPr>
        <p:sp>
          <p:nvSpPr>
            <p:cNvPr id="9" name="TextBox 20"/>
            <p:cNvSpPr txBox="1"/>
            <p:nvPr/>
          </p:nvSpPr>
          <p:spPr bwMode="auto">
            <a:xfrm>
              <a:off x="6382171" y="2494098"/>
              <a:ext cx="1526083" cy="370738"/>
            </a:xfrm>
            <a:prstGeom prst="rect">
              <a:avLst/>
            </a:prstGeom>
            <a:noFill/>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cs typeface="宋体" panose="02010600030101010101" pitchFamily="2" charset="-122"/>
                </a:rPr>
                <a:t>单击此处添加段落文本单击</a:t>
              </a: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此处添加段落文本</a:t>
              </a:r>
              <a:endPar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 name="TextBox 19"/>
            <p:cNvSpPr txBox="1">
              <a:spLocks noChangeArrowheads="1"/>
            </p:cNvSpPr>
            <p:nvPr/>
          </p:nvSpPr>
          <p:spPr bwMode="auto">
            <a:xfrm>
              <a:off x="6278307" y="2195545"/>
              <a:ext cx="1764006" cy="31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zh-CN" altLang="en-US" sz="2100" dirty="0">
                  <a:solidFill>
                    <a:schemeClr val="tx1">
                      <a:lumMod val="50000"/>
                      <a:lumOff val="50000"/>
                    </a:schemeClr>
                  </a:solidFill>
                  <a:latin typeface="微软雅黑" panose="020B0503020204020204" pitchFamily="34" charset="-122"/>
                  <a:ea typeface="微软雅黑" panose="020B0503020204020204" pitchFamily="34" charset="-122"/>
                  <a:cs typeface="宋体" panose="02010600030101010101" pitchFamily="2" charset="-122"/>
                </a:rPr>
                <a:t>标题文字</a:t>
              </a:r>
              <a:endParaRPr lang="zh-CN" altLang="zh-CN" sz="2100" dirty="0">
                <a:solidFill>
                  <a:schemeClr val="tx1">
                    <a:lumMod val="50000"/>
                    <a:lumOff val="50000"/>
                  </a:schemeClr>
                </a:solidFill>
                <a:latin typeface="微软雅黑" panose="020B0503020204020204" pitchFamily="34" charset="-122"/>
                <a:ea typeface="微软雅黑" panose="020B0503020204020204" pitchFamily="34" charset="-122"/>
                <a:cs typeface="宋体" panose="02010600030101010101" pitchFamily="2" charset="-122"/>
              </a:endParaRPr>
            </a:p>
          </p:txBody>
        </p:sp>
      </p:grpSp>
      <p:cxnSp>
        <p:nvCxnSpPr>
          <p:cNvPr id="11" name="直接连接符 10"/>
          <p:cNvCxnSpPr/>
          <p:nvPr/>
        </p:nvCxnSpPr>
        <p:spPr>
          <a:xfrm rot="2700000" flipH="1">
            <a:off x="7370136" y="3624799"/>
            <a:ext cx="1008183" cy="0"/>
          </a:xfrm>
          <a:prstGeom prst="line">
            <a:avLst/>
          </a:prstGeom>
          <a:ln w="3175">
            <a:solidFill>
              <a:schemeClr val="tx1">
                <a:lumMod val="50000"/>
                <a:lumOff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18900000">
            <a:off x="8780577" y="3661647"/>
            <a:ext cx="1008051" cy="0"/>
          </a:xfrm>
          <a:prstGeom prst="line">
            <a:avLst/>
          </a:prstGeom>
          <a:ln w="3175">
            <a:solidFill>
              <a:schemeClr val="tx1">
                <a:lumMod val="50000"/>
                <a:lumOff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13" name="组合 1"/>
          <p:cNvGrpSpPr/>
          <p:nvPr/>
        </p:nvGrpSpPr>
        <p:grpSpPr>
          <a:xfrm>
            <a:off x="7392229" y="2289903"/>
            <a:ext cx="2351702" cy="892388"/>
            <a:chOff x="6278307" y="2195545"/>
            <a:chExt cx="1764006" cy="669291"/>
          </a:xfrm>
        </p:grpSpPr>
        <p:sp>
          <p:nvSpPr>
            <p:cNvPr id="14" name="TextBox 20"/>
            <p:cNvSpPr txBox="1"/>
            <p:nvPr/>
          </p:nvSpPr>
          <p:spPr bwMode="auto">
            <a:xfrm>
              <a:off x="6382171" y="2494098"/>
              <a:ext cx="1526083" cy="370738"/>
            </a:xfrm>
            <a:prstGeom prst="rect">
              <a:avLst/>
            </a:prstGeom>
            <a:noFill/>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cs typeface="宋体" panose="02010600030101010101" pitchFamily="2" charset="-122"/>
                </a:rPr>
                <a:t>单击此处添加段落文本单击</a:t>
              </a: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此处添加段落文本</a:t>
              </a:r>
              <a:endPar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5" name="TextBox 19"/>
            <p:cNvSpPr txBox="1">
              <a:spLocks noChangeArrowheads="1"/>
            </p:cNvSpPr>
            <p:nvPr/>
          </p:nvSpPr>
          <p:spPr bwMode="auto">
            <a:xfrm>
              <a:off x="6278307" y="2195545"/>
              <a:ext cx="1764006" cy="31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zh-CN" altLang="en-US" sz="2100" dirty="0">
                  <a:solidFill>
                    <a:schemeClr val="tx1">
                      <a:lumMod val="50000"/>
                      <a:lumOff val="50000"/>
                    </a:schemeClr>
                  </a:solidFill>
                  <a:latin typeface="微软雅黑" panose="020B0503020204020204" pitchFamily="34" charset="-122"/>
                  <a:ea typeface="微软雅黑" panose="020B0503020204020204" pitchFamily="34" charset="-122"/>
                  <a:cs typeface="宋体" panose="02010600030101010101" pitchFamily="2" charset="-122"/>
                </a:rPr>
                <a:t>标题文字</a:t>
              </a:r>
              <a:endParaRPr lang="zh-CN" altLang="zh-CN" sz="2100" dirty="0">
                <a:solidFill>
                  <a:schemeClr val="tx1">
                    <a:lumMod val="50000"/>
                    <a:lumOff val="50000"/>
                  </a:schemeClr>
                </a:solidFill>
                <a:latin typeface="微软雅黑" panose="020B0503020204020204" pitchFamily="34" charset="-122"/>
                <a:ea typeface="微软雅黑" panose="020B0503020204020204" pitchFamily="34" charset="-122"/>
                <a:cs typeface="宋体" panose="02010600030101010101" pitchFamily="2" charset="-122"/>
              </a:endParaRPr>
            </a:p>
          </p:txBody>
        </p:sp>
      </p:grpSp>
      <p:grpSp>
        <p:nvGrpSpPr>
          <p:cNvPr id="16" name="组合 1"/>
          <p:cNvGrpSpPr/>
          <p:nvPr/>
        </p:nvGrpSpPr>
        <p:grpSpPr>
          <a:xfrm>
            <a:off x="2784317" y="4223145"/>
            <a:ext cx="2351702" cy="892388"/>
            <a:chOff x="6278307" y="2195545"/>
            <a:chExt cx="1764006" cy="669291"/>
          </a:xfrm>
        </p:grpSpPr>
        <p:sp>
          <p:nvSpPr>
            <p:cNvPr id="17" name="TextBox 20"/>
            <p:cNvSpPr txBox="1"/>
            <p:nvPr/>
          </p:nvSpPr>
          <p:spPr bwMode="auto">
            <a:xfrm>
              <a:off x="6382171" y="2494098"/>
              <a:ext cx="1526083" cy="370738"/>
            </a:xfrm>
            <a:prstGeom prst="rect">
              <a:avLst/>
            </a:prstGeom>
            <a:noFill/>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cs typeface="宋体" panose="02010600030101010101" pitchFamily="2" charset="-122"/>
                </a:rPr>
                <a:t>单击此处添加段落文本单击</a:t>
              </a: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此处添加段落文本</a:t>
              </a:r>
              <a:endPar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8" name="TextBox 19"/>
            <p:cNvSpPr txBox="1">
              <a:spLocks noChangeArrowheads="1"/>
            </p:cNvSpPr>
            <p:nvPr/>
          </p:nvSpPr>
          <p:spPr bwMode="auto">
            <a:xfrm>
              <a:off x="6278307" y="2195545"/>
              <a:ext cx="1764006" cy="31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zh-CN" altLang="en-US" sz="2100" dirty="0">
                  <a:solidFill>
                    <a:schemeClr val="tx1">
                      <a:lumMod val="50000"/>
                      <a:lumOff val="50000"/>
                    </a:schemeClr>
                  </a:solidFill>
                  <a:latin typeface="微软雅黑" panose="020B0503020204020204" pitchFamily="34" charset="-122"/>
                  <a:ea typeface="微软雅黑" panose="020B0503020204020204" pitchFamily="34" charset="-122"/>
                  <a:cs typeface="宋体" panose="02010600030101010101" pitchFamily="2" charset="-122"/>
                </a:rPr>
                <a:t>标题文字</a:t>
              </a:r>
              <a:endParaRPr lang="zh-CN" altLang="zh-CN" sz="2100" dirty="0">
                <a:solidFill>
                  <a:schemeClr val="tx1">
                    <a:lumMod val="50000"/>
                    <a:lumOff val="50000"/>
                  </a:schemeClr>
                </a:solidFill>
                <a:latin typeface="微软雅黑" panose="020B0503020204020204" pitchFamily="34" charset="-122"/>
                <a:ea typeface="微软雅黑" panose="020B0503020204020204" pitchFamily="34" charset="-122"/>
                <a:cs typeface="宋体" panose="02010600030101010101" pitchFamily="2" charset="-122"/>
              </a:endParaRPr>
            </a:p>
          </p:txBody>
        </p:sp>
      </p:grpSp>
      <p:grpSp>
        <p:nvGrpSpPr>
          <p:cNvPr id="19" name="组合 1"/>
          <p:cNvGrpSpPr/>
          <p:nvPr/>
        </p:nvGrpSpPr>
        <p:grpSpPr>
          <a:xfrm>
            <a:off x="5946793" y="4223145"/>
            <a:ext cx="2351702" cy="892388"/>
            <a:chOff x="6278307" y="2195545"/>
            <a:chExt cx="1764006" cy="669291"/>
          </a:xfrm>
        </p:grpSpPr>
        <p:sp>
          <p:nvSpPr>
            <p:cNvPr id="20" name="TextBox 20"/>
            <p:cNvSpPr txBox="1"/>
            <p:nvPr/>
          </p:nvSpPr>
          <p:spPr bwMode="auto">
            <a:xfrm>
              <a:off x="6382171" y="2494098"/>
              <a:ext cx="1526083" cy="370738"/>
            </a:xfrm>
            <a:prstGeom prst="rect">
              <a:avLst/>
            </a:prstGeom>
            <a:noFill/>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cs typeface="宋体" panose="02010600030101010101" pitchFamily="2" charset="-122"/>
                </a:rPr>
                <a:t>单击此处添加段落文本单击</a:t>
              </a: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此处添加段落文本</a:t>
              </a:r>
              <a:endPar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1" name="TextBox 19"/>
            <p:cNvSpPr txBox="1">
              <a:spLocks noChangeArrowheads="1"/>
            </p:cNvSpPr>
            <p:nvPr/>
          </p:nvSpPr>
          <p:spPr bwMode="auto">
            <a:xfrm>
              <a:off x="6278307" y="2195545"/>
              <a:ext cx="1764006" cy="31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zh-CN" altLang="en-US" sz="2100" dirty="0">
                  <a:solidFill>
                    <a:schemeClr val="tx1">
                      <a:lumMod val="50000"/>
                      <a:lumOff val="50000"/>
                    </a:schemeClr>
                  </a:solidFill>
                  <a:latin typeface="微软雅黑" panose="020B0503020204020204" pitchFamily="34" charset="-122"/>
                  <a:ea typeface="微软雅黑" panose="020B0503020204020204" pitchFamily="34" charset="-122"/>
                  <a:cs typeface="宋体" panose="02010600030101010101" pitchFamily="2" charset="-122"/>
                </a:rPr>
                <a:t>标题文字</a:t>
              </a:r>
              <a:endParaRPr lang="zh-CN" altLang="zh-CN" sz="2100" dirty="0">
                <a:solidFill>
                  <a:schemeClr val="tx1">
                    <a:lumMod val="50000"/>
                    <a:lumOff val="50000"/>
                  </a:schemeClr>
                </a:solidFill>
                <a:latin typeface="微软雅黑" panose="020B0503020204020204" pitchFamily="34" charset="-122"/>
                <a:ea typeface="微软雅黑" panose="020B0503020204020204" pitchFamily="34" charset="-122"/>
                <a:cs typeface="宋体" panose="02010600030101010101" pitchFamily="2" charset="-122"/>
              </a:endParaRPr>
            </a:p>
          </p:txBody>
        </p:sp>
      </p:grpSp>
      <p:grpSp>
        <p:nvGrpSpPr>
          <p:cNvPr id="22" name="组合 1"/>
          <p:cNvGrpSpPr/>
          <p:nvPr/>
        </p:nvGrpSpPr>
        <p:grpSpPr>
          <a:xfrm>
            <a:off x="9024198" y="4223145"/>
            <a:ext cx="2351702" cy="892388"/>
            <a:chOff x="6278307" y="2195545"/>
            <a:chExt cx="1764006" cy="669291"/>
          </a:xfrm>
        </p:grpSpPr>
        <p:sp>
          <p:nvSpPr>
            <p:cNvPr id="23" name="TextBox 20"/>
            <p:cNvSpPr txBox="1"/>
            <p:nvPr/>
          </p:nvSpPr>
          <p:spPr bwMode="auto">
            <a:xfrm>
              <a:off x="6382171" y="2494098"/>
              <a:ext cx="1526083" cy="370738"/>
            </a:xfrm>
            <a:prstGeom prst="rect">
              <a:avLst/>
            </a:prstGeom>
            <a:noFill/>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cs typeface="宋体" panose="02010600030101010101" pitchFamily="2" charset="-122"/>
                </a:rPr>
                <a:t>单击此处添加段落文本单击</a:t>
              </a: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此处添加段落文本</a:t>
              </a:r>
              <a:endPar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4" name="TextBox 19"/>
            <p:cNvSpPr txBox="1">
              <a:spLocks noChangeArrowheads="1"/>
            </p:cNvSpPr>
            <p:nvPr/>
          </p:nvSpPr>
          <p:spPr bwMode="auto">
            <a:xfrm>
              <a:off x="6278307" y="2195545"/>
              <a:ext cx="1764006" cy="31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zh-CN" altLang="en-US" sz="2100" dirty="0">
                  <a:solidFill>
                    <a:schemeClr val="tx1">
                      <a:lumMod val="50000"/>
                      <a:lumOff val="50000"/>
                    </a:schemeClr>
                  </a:solidFill>
                  <a:latin typeface="微软雅黑" panose="020B0503020204020204" pitchFamily="34" charset="-122"/>
                  <a:ea typeface="微软雅黑" panose="020B0503020204020204" pitchFamily="34" charset="-122"/>
                  <a:cs typeface="宋体" panose="02010600030101010101" pitchFamily="2" charset="-122"/>
                </a:rPr>
                <a:t>标题文字</a:t>
              </a:r>
              <a:endParaRPr lang="zh-CN" altLang="zh-CN" sz="2100" dirty="0">
                <a:solidFill>
                  <a:schemeClr val="tx1">
                    <a:lumMod val="50000"/>
                    <a:lumOff val="50000"/>
                  </a:schemeClr>
                </a:solidFill>
                <a:latin typeface="微软雅黑" panose="020B0503020204020204" pitchFamily="34" charset="-122"/>
                <a:ea typeface="微软雅黑" panose="020B0503020204020204" pitchFamily="34" charset="-122"/>
                <a:cs typeface="宋体" panose="02010600030101010101" pitchFamily="2" charset="-122"/>
              </a:endParaRPr>
            </a:p>
          </p:txBody>
        </p:sp>
      </p:grpSp>
      <p:grpSp>
        <p:nvGrpSpPr>
          <p:cNvPr id="25" name="组合 24"/>
          <p:cNvGrpSpPr/>
          <p:nvPr/>
        </p:nvGrpSpPr>
        <p:grpSpPr>
          <a:xfrm>
            <a:off x="1930325" y="3961571"/>
            <a:ext cx="971024" cy="971151"/>
            <a:chOff x="1302940" y="2971177"/>
            <a:chExt cx="728363" cy="728363"/>
          </a:xfrm>
        </p:grpSpPr>
        <p:sp>
          <p:nvSpPr>
            <p:cNvPr id="26" name="椭圆 25"/>
            <p:cNvSpPr/>
            <p:nvPr/>
          </p:nvSpPr>
          <p:spPr>
            <a:xfrm>
              <a:off x="1302940" y="2971177"/>
              <a:ext cx="728363" cy="72836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7" name="TextBox 19"/>
            <p:cNvSpPr txBox="1">
              <a:spLocks noChangeArrowheads="1"/>
            </p:cNvSpPr>
            <p:nvPr/>
          </p:nvSpPr>
          <p:spPr bwMode="auto">
            <a:xfrm>
              <a:off x="1371764" y="3115228"/>
              <a:ext cx="566214" cy="382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US" altLang="zh-CN" sz="270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01</a:t>
              </a:r>
              <a:endParaRPr lang="en-US" altLang="zh-CN" sz="2700"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grpSp>
      <p:grpSp>
        <p:nvGrpSpPr>
          <p:cNvPr id="28" name="组合 27"/>
          <p:cNvGrpSpPr/>
          <p:nvPr/>
        </p:nvGrpSpPr>
        <p:grpSpPr>
          <a:xfrm>
            <a:off x="4975770" y="3961570"/>
            <a:ext cx="971024" cy="971151"/>
            <a:chOff x="3587321" y="2971176"/>
            <a:chExt cx="728363" cy="728363"/>
          </a:xfrm>
        </p:grpSpPr>
        <p:sp>
          <p:nvSpPr>
            <p:cNvPr id="29" name="椭圆 28"/>
            <p:cNvSpPr/>
            <p:nvPr/>
          </p:nvSpPr>
          <p:spPr>
            <a:xfrm>
              <a:off x="3587321" y="2971176"/>
              <a:ext cx="728363" cy="7283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0" name="TextBox 19"/>
            <p:cNvSpPr txBox="1">
              <a:spLocks noChangeArrowheads="1"/>
            </p:cNvSpPr>
            <p:nvPr/>
          </p:nvSpPr>
          <p:spPr bwMode="auto">
            <a:xfrm>
              <a:off x="3635896" y="3115228"/>
              <a:ext cx="566214" cy="382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US" altLang="zh-CN" sz="270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03</a:t>
              </a:r>
              <a:endParaRPr lang="en-US" altLang="zh-CN" sz="2700"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grpSp>
      <p:grpSp>
        <p:nvGrpSpPr>
          <p:cNvPr id="31" name="组合 30"/>
          <p:cNvGrpSpPr/>
          <p:nvPr/>
        </p:nvGrpSpPr>
        <p:grpSpPr>
          <a:xfrm>
            <a:off x="8056973" y="3961570"/>
            <a:ext cx="971024" cy="971151"/>
            <a:chOff x="5898524" y="2971176"/>
            <a:chExt cx="728363" cy="728363"/>
          </a:xfrm>
        </p:grpSpPr>
        <p:sp>
          <p:nvSpPr>
            <p:cNvPr id="32" name="椭圆 31"/>
            <p:cNvSpPr/>
            <p:nvPr/>
          </p:nvSpPr>
          <p:spPr>
            <a:xfrm>
              <a:off x="5898524" y="2971176"/>
              <a:ext cx="728363" cy="72836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3" name="TextBox 19"/>
            <p:cNvSpPr txBox="1">
              <a:spLocks noChangeArrowheads="1"/>
            </p:cNvSpPr>
            <p:nvPr/>
          </p:nvSpPr>
          <p:spPr bwMode="auto">
            <a:xfrm>
              <a:off x="5979598" y="3115228"/>
              <a:ext cx="566214" cy="382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US" altLang="zh-CN" sz="270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05</a:t>
              </a:r>
              <a:endParaRPr lang="en-US" altLang="zh-CN" sz="2700"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grpSp>
      <p:grpSp>
        <p:nvGrpSpPr>
          <p:cNvPr id="34" name="组合 33"/>
          <p:cNvGrpSpPr/>
          <p:nvPr/>
        </p:nvGrpSpPr>
        <p:grpSpPr>
          <a:xfrm>
            <a:off x="3453581" y="2439186"/>
            <a:ext cx="971024" cy="971151"/>
            <a:chOff x="2445531" y="1829388"/>
            <a:chExt cx="728363" cy="728363"/>
          </a:xfrm>
        </p:grpSpPr>
        <p:sp>
          <p:nvSpPr>
            <p:cNvPr id="35" name="椭圆 34"/>
            <p:cNvSpPr/>
            <p:nvPr/>
          </p:nvSpPr>
          <p:spPr>
            <a:xfrm>
              <a:off x="2445531" y="1829388"/>
              <a:ext cx="728363" cy="7283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6" name="TextBox 19"/>
            <p:cNvSpPr txBox="1">
              <a:spLocks noChangeArrowheads="1"/>
            </p:cNvSpPr>
            <p:nvPr/>
          </p:nvSpPr>
          <p:spPr bwMode="auto">
            <a:xfrm>
              <a:off x="2527495" y="1980240"/>
              <a:ext cx="566214" cy="382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US" altLang="zh-CN" sz="270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02</a:t>
              </a:r>
              <a:endParaRPr lang="en-US" altLang="zh-CN" sz="2700"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grpSp>
      <p:grpSp>
        <p:nvGrpSpPr>
          <p:cNvPr id="37" name="组合 36"/>
          <p:cNvGrpSpPr/>
          <p:nvPr/>
        </p:nvGrpSpPr>
        <p:grpSpPr>
          <a:xfrm>
            <a:off x="6497957" y="2439186"/>
            <a:ext cx="971024" cy="971151"/>
            <a:chOff x="4729110" y="1829388"/>
            <a:chExt cx="728363" cy="728363"/>
          </a:xfrm>
        </p:grpSpPr>
        <p:sp>
          <p:nvSpPr>
            <p:cNvPr id="38" name="椭圆 37"/>
            <p:cNvSpPr/>
            <p:nvPr/>
          </p:nvSpPr>
          <p:spPr>
            <a:xfrm>
              <a:off x="4729110" y="1829388"/>
              <a:ext cx="728363" cy="7283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9" name="TextBox 19"/>
            <p:cNvSpPr txBox="1">
              <a:spLocks noChangeArrowheads="1"/>
            </p:cNvSpPr>
            <p:nvPr/>
          </p:nvSpPr>
          <p:spPr bwMode="auto">
            <a:xfrm>
              <a:off x="4833688" y="1980240"/>
              <a:ext cx="566214" cy="382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US" altLang="zh-CN" sz="270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04</a:t>
              </a:r>
              <a:endParaRPr lang="en-US" altLang="zh-CN" sz="2700"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grpSp>
      <p:grpSp>
        <p:nvGrpSpPr>
          <p:cNvPr id="40" name="组合 39"/>
          <p:cNvGrpSpPr/>
          <p:nvPr/>
        </p:nvGrpSpPr>
        <p:grpSpPr>
          <a:xfrm>
            <a:off x="9579160" y="2439186"/>
            <a:ext cx="971024" cy="971151"/>
            <a:chOff x="7040313" y="1829388"/>
            <a:chExt cx="728363" cy="728363"/>
          </a:xfrm>
        </p:grpSpPr>
        <p:sp>
          <p:nvSpPr>
            <p:cNvPr id="41" name="椭圆 40"/>
            <p:cNvSpPr/>
            <p:nvPr/>
          </p:nvSpPr>
          <p:spPr>
            <a:xfrm>
              <a:off x="7040313" y="1829388"/>
              <a:ext cx="728363" cy="72836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2" name="TextBox 19"/>
            <p:cNvSpPr txBox="1">
              <a:spLocks noChangeArrowheads="1"/>
            </p:cNvSpPr>
            <p:nvPr/>
          </p:nvSpPr>
          <p:spPr bwMode="auto">
            <a:xfrm>
              <a:off x="7143469" y="1980240"/>
              <a:ext cx="566214" cy="382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US" altLang="zh-CN" sz="270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05</a:t>
              </a:r>
              <a:endParaRPr lang="en-US" altLang="zh-CN" sz="2700"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grpSp>
      <p:sp>
        <p:nvSpPr>
          <p:cNvPr id="43" name="标题 42"/>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up)">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500"/>
                                        <p:tgtEl>
                                          <p:spTgt spid="40"/>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500"/>
                                        <p:tgtEl>
                                          <p:spTgt spid="4"/>
                                        </p:tgtEl>
                                      </p:cBhvr>
                                    </p:animEffect>
                                    <p:anim calcmode="lin" valueType="num">
                                      <p:cBhvr>
                                        <p:cTn id="63" dur="500" fill="hold"/>
                                        <p:tgtEl>
                                          <p:spTgt spid="4"/>
                                        </p:tgtEl>
                                        <p:attrNameLst>
                                          <p:attrName>ppt_x</p:attrName>
                                        </p:attrNameLst>
                                      </p:cBhvr>
                                      <p:tavLst>
                                        <p:tav tm="0">
                                          <p:val>
                                            <p:strVal val="#ppt_x"/>
                                          </p:val>
                                        </p:tav>
                                        <p:tav tm="100000">
                                          <p:val>
                                            <p:strVal val="#ppt_x"/>
                                          </p:val>
                                        </p:tav>
                                      </p:tavLst>
                                    </p:anim>
                                    <p:anim calcmode="lin" valueType="num">
                                      <p:cBhvr>
                                        <p:cTn id="64" dur="500" fill="hold"/>
                                        <p:tgtEl>
                                          <p:spTgt spid="4"/>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500"/>
                                        <p:tgtEl>
                                          <p:spTgt spid="8"/>
                                        </p:tgtEl>
                                      </p:cBhvr>
                                    </p:animEffect>
                                    <p:anim calcmode="lin" valueType="num">
                                      <p:cBhvr>
                                        <p:cTn id="68" dur="500" fill="hold"/>
                                        <p:tgtEl>
                                          <p:spTgt spid="8"/>
                                        </p:tgtEl>
                                        <p:attrNameLst>
                                          <p:attrName>ppt_x</p:attrName>
                                        </p:attrNameLst>
                                      </p:cBhvr>
                                      <p:tavLst>
                                        <p:tav tm="0">
                                          <p:val>
                                            <p:strVal val="#ppt_x"/>
                                          </p:val>
                                        </p:tav>
                                        <p:tav tm="100000">
                                          <p:val>
                                            <p:strVal val="#ppt_x"/>
                                          </p:val>
                                        </p:tav>
                                      </p:tavLst>
                                    </p:anim>
                                    <p:anim calcmode="lin" valueType="num">
                                      <p:cBhvr>
                                        <p:cTn id="69" dur="500" fill="hold"/>
                                        <p:tgtEl>
                                          <p:spTgt spid="8"/>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anim calcmode="lin" valueType="num">
                                      <p:cBhvr>
                                        <p:cTn id="73" dur="500" fill="hold"/>
                                        <p:tgtEl>
                                          <p:spTgt spid="13"/>
                                        </p:tgtEl>
                                        <p:attrNameLst>
                                          <p:attrName>ppt_x</p:attrName>
                                        </p:attrNameLst>
                                      </p:cBhvr>
                                      <p:tavLst>
                                        <p:tav tm="0">
                                          <p:val>
                                            <p:strVal val="#ppt_x"/>
                                          </p:val>
                                        </p:tav>
                                        <p:tav tm="100000">
                                          <p:val>
                                            <p:strVal val="#ppt_x"/>
                                          </p:val>
                                        </p:tav>
                                      </p:tavLst>
                                    </p:anim>
                                    <p:anim calcmode="lin" valueType="num">
                                      <p:cBhvr>
                                        <p:cTn id="7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7" presetClass="entr" presetSubtype="0" fill="hold" nodeType="click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fade">
                                      <p:cBhvr>
                                        <p:cTn id="79" dur="500"/>
                                        <p:tgtEl>
                                          <p:spTgt spid="16"/>
                                        </p:tgtEl>
                                      </p:cBhvr>
                                    </p:animEffect>
                                    <p:anim calcmode="lin" valueType="num">
                                      <p:cBhvr>
                                        <p:cTn id="80" dur="500" fill="hold"/>
                                        <p:tgtEl>
                                          <p:spTgt spid="16"/>
                                        </p:tgtEl>
                                        <p:attrNameLst>
                                          <p:attrName>ppt_x</p:attrName>
                                        </p:attrNameLst>
                                      </p:cBhvr>
                                      <p:tavLst>
                                        <p:tav tm="0">
                                          <p:val>
                                            <p:strVal val="#ppt_x"/>
                                          </p:val>
                                        </p:tav>
                                        <p:tav tm="100000">
                                          <p:val>
                                            <p:strVal val="#ppt_x"/>
                                          </p:val>
                                        </p:tav>
                                      </p:tavLst>
                                    </p:anim>
                                    <p:anim calcmode="lin" valueType="num">
                                      <p:cBhvr>
                                        <p:cTn id="81" dur="500" fill="hold"/>
                                        <p:tgtEl>
                                          <p:spTgt spid="16"/>
                                        </p:tgtEl>
                                        <p:attrNameLst>
                                          <p:attrName>ppt_y</p:attrName>
                                        </p:attrNameLst>
                                      </p:cBhvr>
                                      <p:tavLst>
                                        <p:tav tm="0">
                                          <p:val>
                                            <p:strVal val="#ppt_y-.1"/>
                                          </p:val>
                                        </p:tav>
                                        <p:tav tm="100000">
                                          <p:val>
                                            <p:strVal val="#ppt_y"/>
                                          </p:val>
                                        </p:tav>
                                      </p:tavLst>
                                    </p:anim>
                                  </p:childTnLst>
                                </p:cTn>
                              </p:par>
                              <p:par>
                                <p:cTn id="82" presetID="47" presetClass="entr" presetSubtype="0" fill="hold" nodeType="with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fade">
                                      <p:cBhvr>
                                        <p:cTn id="84" dur="500"/>
                                        <p:tgtEl>
                                          <p:spTgt spid="19"/>
                                        </p:tgtEl>
                                      </p:cBhvr>
                                    </p:animEffect>
                                    <p:anim calcmode="lin" valueType="num">
                                      <p:cBhvr>
                                        <p:cTn id="85" dur="500" fill="hold"/>
                                        <p:tgtEl>
                                          <p:spTgt spid="19"/>
                                        </p:tgtEl>
                                        <p:attrNameLst>
                                          <p:attrName>ppt_x</p:attrName>
                                        </p:attrNameLst>
                                      </p:cBhvr>
                                      <p:tavLst>
                                        <p:tav tm="0">
                                          <p:val>
                                            <p:strVal val="#ppt_x"/>
                                          </p:val>
                                        </p:tav>
                                        <p:tav tm="100000">
                                          <p:val>
                                            <p:strVal val="#ppt_x"/>
                                          </p:val>
                                        </p:tav>
                                      </p:tavLst>
                                    </p:anim>
                                    <p:anim calcmode="lin" valueType="num">
                                      <p:cBhvr>
                                        <p:cTn id="86" dur="500" fill="hold"/>
                                        <p:tgtEl>
                                          <p:spTgt spid="19"/>
                                        </p:tgtEl>
                                        <p:attrNameLst>
                                          <p:attrName>ppt_y</p:attrName>
                                        </p:attrNameLst>
                                      </p:cBhvr>
                                      <p:tavLst>
                                        <p:tav tm="0">
                                          <p:val>
                                            <p:strVal val="#ppt_y-.1"/>
                                          </p:val>
                                        </p:tav>
                                        <p:tav tm="100000">
                                          <p:val>
                                            <p:strVal val="#ppt_y"/>
                                          </p:val>
                                        </p:tav>
                                      </p:tavLst>
                                    </p:anim>
                                  </p:childTnLst>
                                </p:cTn>
                              </p:par>
                              <p:par>
                                <p:cTn id="87" presetID="47" presetClass="entr" presetSubtype="0" fill="hold" nodeType="with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fade">
                                      <p:cBhvr>
                                        <p:cTn id="89" dur="500"/>
                                        <p:tgtEl>
                                          <p:spTgt spid="22"/>
                                        </p:tgtEl>
                                      </p:cBhvr>
                                    </p:animEffect>
                                    <p:anim calcmode="lin" valueType="num">
                                      <p:cBhvr>
                                        <p:cTn id="90" dur="500" fill="hold"/>
                                        <p:tgtEl>
                                          <p:spTgt spid="22"/>
                                        </p:tgtEl>
                                        <p:attrNameLst>
                                          <p:attrName>ppt_x</p:attrName>
                                        </p:attrNameLst>
                                      </p:cBhvr>
                                      <p:tavLst>
                                        <p:tav tm="0">
                                          <p:val>
                                            <p:strVal val="#ppt_x"/>
                                          </p:val>
                                        </p:tav>
                                        <p:tav tm="100000">
                                          <p:val>
                                            <p:strVal val="#ppt_x"/>
                                          </p:val>
                                        </p:tav>
                                      </p:tavLst>
                                    </p:anim>
                                    <p:anim calcmode="lin" valueType="num">
                                      <p:cBhvr>
                                        <p:cTn id="91"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546865" y="1463257"/>
            <a:ext cx="1387129" cy="136815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4000" b="1" dirty="0">
                <a:solidFill>
                  <a:schemeClr val="accent3"/>
                </a:solidFill>
                <a:latin typeface="微软雅黑" panose="020B0503020204020204" pitchFamily="34" charset="-122"/>
                <a:ea typeface="微软雅黑" panose="020B0503020204020204" pitchFamily="34" charset="-122"/>
                <a:cs typeface="Arial Unicode MS" panose="020B0604020202020204" charset="-122"/>
              </a:rPr>
              <a:t>01</a:t>
            </a:r>
            <a:endParaRPr lang="zh-CN" altLang="en-US" sz="4000" b="1" dirty="0">
              <a:solidFill>
                <a:schemeClr val="accent3"/>
              </a:solidFill>
              <a:latin typeface="微软雅黑" panose="020B0503020204020204" pitchFamily="34" charset="-122"/>
              <a:ea typeface="微软雅黑" panose="020B0503020204020204" pitchFamily="34" charset="-122"/>
              <a:cs typeface="Arial Unicode MS" panose="020B0604020202020204" charset="-122"/>
            </a:endParaRPr>
          </a:p>
        </p:txBody>
      </p:sp>
      <p:sp>
        <p:nvSpPr>
          <p:cNvPr id="3" name="矩形 2"/>
          <p:cNvSpPr/>
          <p:nvPr/>
        </p:nvSpPr>
        <p:spPr>
          <a:xfrm>
            <a:off x="-24680" y="2831411"/>
            <a:ext cx="1342620" cy="26155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564B45"/>
              </a:solidFill>
              <a:latin typeface="微软雅黑" panose="020B0503020204020204" pitchFamily="34" charset="-122"/>
              <a:ea typeface="微软雅黑" panose="020B0503020204020204" pitchFamily="34" charset="-122"/>
            </a:endParaRPr>
          </a:p>
        </p:txBody>
      </p:sp>
      <p:sp>
        <p:nvSpPr>
          <p:cNvPr id="4" name="同心圆 3"/>
          <p:cNvSpPr/>
          <p:nvPr/>
        </p:nvSpPr>
        <p:spPr>
          <a:xfrm>
            <a:off x="283746" y="1220755"/>
            <a:ext cx="1898177" cy="1872208"/>
          </a:xfrm>
          <a:prstGeom prst="donut">
            <a:avLst>
              <a:gd name="adj" fmla="val 1384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56777F"/>
              </a:solidFill>
              <a:latin typeface="微软雅黑" panose="020B0503020204020204" pitchFamily="34" charset="-122"/>
              <a:ea typeface="微软雅黑" panose="020B0503020204020204" pitchFamily="34" charset="-122"/>
            </a:endParaRPr>
          </a:p>
        </p:txBody>
      </p:sp>
      <p:sp>
        <p:nvSpPr>
          <p:cNvPr id="5" name="TextBox 4"/>
          <p:cNvSpPr txBox="1"/>
          <p:nvPr/>
        </p:nvSpPr>
        <p:spPr>
          <a:xfrm>
            <a:off x="2193336" y="1508787"/>
            <a:ext cx="3080306" cy="1046428"/>
          </a:xfrm>
          <a:prstGeom prst="rect">
            <a:avLst/>
          </a:prstGeom>
          <a:noFill/>
        </p:spPr>
        <p:txBody>
          <a:bodyPr wrap="none" lIns="121908" tIns="60954" rIns="121908" bIns="60954" rtlCol="0">
            <a:spAutoFit/>
          </a:bodyPr>
          <a:lstStyle/>
          <a:p>
            <a:r>
              <a:rPr lang="zh-CN" altLang="en-US" sz="2100"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21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单击此处添加文本，单击此处添加文本</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单击此处添加文本，单击此处添加文本</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单击此处添加文本，单击此处添加文本</a:t>
            </a:r>
            <a:endPar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 name="椭圆 5"/>
          <p:cNvSpPr/>
          <p:nvPr/>
        </p:nvSpPr>
        <p:spPr>
          <a:xfrm>
            <a:off x="5990735" y="2237561"/>
            <a:ext cx="1387129" cy="136815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4000" b="1" dirty="0">
                <a:solidFill>
                  <a:schemeClr val="accent2"/>
                </a:solidFill>
                <a:latin typeface="微软雅黑" panose="020B0503020204020204" pitchFamily="34" charset="-122"/>
                <a:ea typeface="微软雅黑" panose="020B0503020204020204" pitchFamily="34" charset="-122"/>
                <a:cs typeface="Arial Unicode MS" panose="020B0604020202020204" charset="-122"/>
              </a:rPr>
              <a:t>02</a:t>
            </a:r>
            <a:endParaRPr lang="zh-CN" altLang="en-US" sz="4000" b="1" dirty="0">
              <a:solidFill>
                <a:schemeClr val="accent2"/>
              </a:solidFill>
              <a:latin typeface="微软雅黑" panose="020B0503020204020204" pitchFamily="34" charset="-122"/>
              <a:ea typeface="微软雅黑" panose="020B0503020204020204" pitchFamily="34" charset="-122"/>
              <a:cs typeface="Arial Unicode MS" panose="020B0604020202020204" charset="-122"/>
            </a:endParaRPr>
          </a:p>
        </p:txBody>
      </p:sp>
      <p:sp>
        <p:nvSpPr>
          <p:cNvPr id="7" name="矩形 6"/>
          <p:cNvSpPr/>
          <p:nvPr/>
        </p:nvSpPr>
        <p:spPr>
          <a:xfrm>
            <a:off x="-24680" y="3605715"/>
            <a:ext cx="6708979" cy="2615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564B45"/>
              </a:solidFill>
              <a:latin typeface="微软雅黑" panose="020B0503020204020204" pitchFamily="34" charset="-122"/>
              <a:ea typeface="微软雅黑" panose="020B0503020204020204" pitchFamily="34" charset="-122"/>
            </a:endParaRPr>
          </a:p>
        </p:txBody>
      </p:sp>
      <p:sp>
        <p:nvSpPr>
          <p:cNvPr id="8" name="同心圆 7"/>
          <p:cNvSpPr/>
          <p:nvPr/>
        </p:nvSpPr>
        <p:spPr>
          <a:xfrm>
            <a:off x="5735211" y="1995059"/>
            <a:ext cx="1898177" cy="1872208"/>
          </a:xfrm>
          <a:prstGeom prst="donut">
            <a:avLst>
              <a:gd name="adj" fmla="val 1384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56777F"/>
              </a:solidFill>
              <a:latin typeface="微软雅黑" panose="020B0503020204020204" pitchFamily="34" charset="-122"/>
              <a:ea typeface="微软雅黑" panose="020B0503020204020204" pitchFamily="34" charset="-122"/>
            </a:endParaRPr>
          </a:p>
        </p:txBody>
      </p:sp>
      <p:sp>
        <p:nvSpPr>
          <p:cNvPr id="9" name="椭圆 8"/>
          <p:cNvSpPr/>
          <p:nvPr/>
        </p:nvSpPr>
        <p:spPr>
          <a:xfrm>
            <a:off x="4558357" y="4679615"/>
            <a:ext cx="1387129" cy="136815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4000" b="1" dirty="0">
                <a:solidFill>
                  <a:schemeClr val="accent4"/>
                </a:solidFill>
                <a:latin typeface="微软雅黑" panose="020B0503020204020204" pitchFamily="34" charset="-122"/>
                <a:ea typeface="微软雅黑" panose="020B0503020204020204" pitchFamily="34" charset="-122"/>
                <a:cs typeface="Arial Unicode MS" panose="020B0604020202020204" charset="-122"/>
              </a:rPr>
              <a:t>03</a:t>
            </a:r>
            <a:endParaRPr lang="zh-CN" altLang="en-US" sz="4000" b="1" dirty="0">
              <a:solidFill>
                <a:schemeClr val="accent4"/>
              </a:solidFill>
              <a:latin typeface="微软雅黑" panose="020B0503020204020204" pitchFamily="34" charset="-122"/>
              <a:ea typeface="微软雅黑" panose="020B0503020204020204" pitchFamily="34" charset="-122"/>
              <a:cs typeface="Arial Unicode MS" panose="020B0604020202020204" charset="-122"/>
            </a:endParaRPr>
          </a:p>
        </p:txBody>
      </p:sp>
      <p:sp>
        <p:nvSpPr>
          <p:cNvPr id="10" name="矩形 9"/>
          <p:cNvSpPr/>
          <p:nvPr/>
        </p:nvSpPr>
        <p:spPr>
          <a:xfrm>
            <a:off x="-24680" y="4437114"/>
            <a:ext cx="5279899" cy="2615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564B45"/>
              </a:solidFill>
              <a:latin typeface="微软雅黑" panose="020B0503020204020204" pitchFamily="34" charset="-122"/>
              <a:ea typeface="微软雅黑" panose="020B0503020204020204" pitchFamily="34" charset="-122"/>
            </a:endParaRPr>
          </a:p>
        </p:txBody>
      </p:sp>
      <p:sp>
        <p:nvSpPr>
          <p:cNvPr id="11" name="同心圆 10"/>
          <p:cNvSpPr/>
          <p:nvPr/>
        </p:nvSpPr>
        <p:spPr>
          <a:xfrm flipV="1">
            <a:off x="4295238" y="4437112"/>
            <a:ext cx="1898177" cy="1872208"/>
          </a:xfrm>
          <a:prstGeom prst="donut">
            <a:avLst>
              <a:gd name="adj" fmla="val 1384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56777F"/>
              </a:solidFill>
              <a:latin typeface="微软雅黑" panose="020B0503020204020204" pitchFamily="34" charset="-122"/>
              <a:ea typeface="微软雅黑" panose="020B0503020204020204" pitchFamily="34" charset="-122"/>
            </a:endParaRPr>
          </a:p>
        </p:txBody>
      </p:sp>
      <p:sp>
        <p:nvSpPr>
          <p:cNvPr id="12" name="TextBox 11"/>
          <p:cNvSpPr txBox="1"/>
          <p:nvPr/>
        </p:nvSpPr>
        <p:spPr>
          <a:xfrm>
            <a:off x="7751171" y="2367639"/>
            <a:ext cx="3080306" cy="1046428"/>
          </a:xfrm>
          <a:prstGeom prst="rect">
            <a:avLst/>
          </a:prstGeom>
          <a:noFill/>
        </p:spPr>
        <p:txBody>
          <a:bodyPr wrap="none" lIns="121908" tIns="60954" rIns="121908" bIns="60954" rtlCol="0">
            <a:spAutoFit/>
          </a:bodyPr>
          <a:lstStyle/>
          <a:p>
            <a:r>
              <a:rPr lang="zh-CN" altLang="en-US" sz="2100"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21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单击此处添加文本，单击此处添加文本</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单击此处添加文本，单击此处添加文本</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单击此处添加文本，单击此处添加文本</a:t>
            </a:r>
            <a:endPar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 name="TextBox 12"/>
          <p:cNvSpPr txBox="1"/>
          <p:nvPr/>
        </p:nvSpPr>
        <p:spPr>
          <a:xfrm>
            <a:off x="6311199" y="4819218"/>
            <a:ext cx="3080306" cy="1046428"/>
          </a:xfrm>
          <a:prstGeom prst="rect">
            <a:avLst/>
          </a:prstGeom>
          <a:noFill/>
        </p:spPr>
        <p:txBody>
          <a:bodyPr wrap="none" lIns="121908" tIns="60954" rIns="121908" bIns="60954" rtlCol="0">
            <a:spAutoFit/>
          </a:bodyPr>
          <a:lstStyle/>
          <a:p>
            <a:r>
              <a:rPr lang="zh-CN" altLang="en-US" sz="2100"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21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单击此处添加文本，单击此处添加文本</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单击此处添加文本，单击此处添加文本</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单击此处添加文本，单击此处添加文本</a:t>
            </a:r>
            <a:endPar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4" name="标题 13"/>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10" presetClass="entr" presetSubtype="0" fill="hold" grpId="0" nodeType="withEffect">
                                  <p:stCondLst>
                                    <p:cond delay="30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par>
                          <p:cTn id="22" fill="hold">
                            <p:stCondLst>
                              <p:cond delay="1500"/>
                            </p:stCondLst>
                            <p:childTnLst>
                              <p:par>
                                <p:cTn id="23" presetID="22" presetClass="entr" presetSubtype="4"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10" presetClass="entr" presetSubtype="0" fill="hold" grpId="0" nodeType="withEffect">
                                  <p:stCondLst>
                                    <p:cond delay="30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par>
                          <p:cTn id="29" fill="hold">
                            <p:stCondLst>
                              <p:cond delay="2000"/>
                            </p:stCondLst>
                            <p:childTnLst>
                              <p:par>
                                <p:cTn id="30" presetID="22" presetClass="entr" presetSubtype="1"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up)">
                                      <p:cBhvr>
                                        <p:cTn id="32" dur="500"/>
                                        <p:tgtEl>
                                          <p:spTgt spid="12"/>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par>
                          <p:cTn id="36" fill="hold">
                            <p:stCondLst>
                              <p:cond delay="2500"/>
                            </p:stCondLst>
                            <p:childTnLst>
                              <p:par>
                                <p:cTn id="37" presetID="22" presetClass="entr" presetSubtype="1"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up)">
                                      <p:cBhvr>
                                        <p:cTn id="39" dur="500"/>
                                        <p:tgtEl>
                                          <p:spTgt spid="11"/>
                                        </p:tgtEl>
                                      </p:cBhvr>
                                    </p:animEffect>
                                  </p:childTnLst>
                                </p:cTn>
                              </p:par>
                              <p:par>
                                <p:cTn id="40" presetID="10" presetClass="entr" presetSubtype="0" fill="hold" grpId="0" nodeType="withEffect">
                                  <p:stCondLst>
                                    <p:cond delay="30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par>
                          <p:cTn id="43" fill="hold">
                            <p:stCondLst>
                              <p:cond delay="3000"/>
                            </p:stCondLst>
                            <p:childTnLst>
                              <p:par>
                                <p:cTn id="44" presetID="22" presetClass="entr" presetSubtype="1"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up)">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p:bldP spid="6" grpId="0"/>
      <p:bldP spid="7" grpId="0" animBg="1"/>
      <p:bldP spid="8" grpId="0" animBg="1"/>
      <p:bldP spid="9" grpId="0"/>
      <p:bldP spid="10" grpId="0" animBg="1"/>
      <p:bldP spid="11" grpId="0" animBg="1"/>
      <p:bldP spid="12"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p:cNvPicPr>
            <a:picLocks noChangeAspect="1"/>
          </p:cNvPicPr>
          <p:nvPr/>
        </p:nvPicPr>
        <p:blipFill rotWithShape="1">
          <a:blip r:embed="rId1" cstate="print">
            <a:extLst>
              <a:ext uri="{BEBA8EAE-BF5A-486C-A8C5-ECC9F3942E4B}">
                <a14:imgProps xmlns:a14="http://schemas.microsoft.com/office/drawing/2010/main">
                  <a14:imgLayer r:embed="rId2">
                    <a14:imgEffect>
                      <a14:saturation sat="66000"/>
                    </a14:imgEffect>
                  </a14:imgLayer>
                </a14:imgProps>
              </a:ext>
              <a:ext uri="{28A0092B-C50C-407E-A947-70E740481C1C}">
                <a14:useLocalDpi xmlns:a14="http://schemas.microsoft.com/office/drawing/2010/main" val="0"/>
              </a:ext>
            </a:extLst>
          </a:blip>
          <a:srcRect b="13325"/>
          <a:stretch>
            <a:fillRect/>
          </a:stretch>
        </p:blipFill>
        <p:spPr>
          <a:xfrm>
            <a:off x="-559074" y="2581197"/>
            <a:ext cx="2089885" cy="4287305"/>
          </a:xfrm>
          <a:prstGeom prst="rect">
            <a:avLst/>
          </a:prstGeom>
        </p:spPr>
      </p:pic>
      <p:pic>
        <p:nvPicPr>
          <p:cNvPr id="35" name="图片 34"/>
          <p:cNvPicPr>
            <a:picLocks noChangeAspect="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10543288" y="2604244"/>
            <a:ext cx="1664797" cy="4244527"/>
          </a:xfrm>
          <a:prstGeom prst="rect">
            <a:avLst/>
          </a:prstGeom>
        </p:spPr>
      </p:pic>
      <p:sp>
        <p:nvSpPr>
          <p:cNvPr id="36" name="TextBox 35"/>
          <p:cNvSpPr txBox="1"/>
          <p:nvPr/>
        </p:nvSpPr>
        <p:spPr>
          <a:xfrm>
            <a:off x="1380892" y="4609372"/>
            <a:ext cx="1782428" cy="415486"/>
          </a:xfrm>
          <a:prstGeom prst="rect">
            <a:avLst/>
          </a:prstGeom>
          <a:noFill/>
        </p:spPr>
        <p:txBody>
          <a:bodyPr vert="horz" wrap="square" lIns="121908" tIns="60954" rIns="121908" bIns="60954" rtlCol="0">
            <a:spAutoFit/>
          </a:bodyPr>
          <a:lstStyle/>
          <a:p>
            <a:pPr algn="ctr"/>
            <a:r>
              <a:rPr lang="zh-CN" altLang="en-US" sz="1900" dirty="0">
                <a:solidFill>
                  <a:schemeClr val="accent1"/>
                </a:solidFill>
                <a:latin typeface="微软雅黑" panose="020B0503020204020204" pitchFamily="34" charset="-122"/>
                <a:ea typeface="微软雅黑" panose="020B0503020204020204" pitchFamily="34" charset="-122"/>
              </a:rPr>
              <a:t>标题文字</a:t>
            </a:r>
            <a:endParaRPr lang="zh-CN" altLang="en-US" sz="1900" dirty="0">
              <a:solidFill>
                <a:schemeClr val="accent1"/>
              </a:solidFill>
              <a:latin typeface="微软雅黑" panose="020B0503020204020204" pitchFamily="34" charset="-122"/>
              <a:ea typeface="微软雅黑" panose="020B0503020204020204" pitchFamily="34" charset="-122"/>
            </a:endParaRPr>
          </a:p>
        </p:txBody>
      </p:sp>
      <p:sp>
        <p:nvSpPr>
          <p:cNvPr id="37" name="TextBox 36"/>
          <p:cNvSpPr txBox="1"/>
          <p:nvPr/>
        </p:nvSpPr>
        <p:spPr>
          <a:xfrm>
            <a:off x="3355318" y="3525012"/>
            <a:ext cx="1780703" cy="415486"/>
          </a:xfrm>
          <a:prstGeom prst="rect">
            <a:avLst/>
          </a:prstGeom>
          <a:noFill/>
        </p:spPr>
        <p:txBody>
          <a:bodyPr vert="horz" wrap="square" lIns="121908" tIns="60954" rIns="121908" bIns="60954" rtlCol="0">
            <a:spAutoFit/>
          </a:bodyPr>
          <a:lstStyle/>
          <a:p>
            <a:pPr algn="ctr"/>
            <a:r>
              <a:rPr lang="zh-CN" altLang="en-US" sz="1900" dirty="0">
                <a:solidFill>
                  <a:schemeClr val="accent2"/>
                </a:solidFill>
                <a:latin typeface="微软雅黑" panose="020B0503020204020204" pitchFamily="34" charset="-122"/>
                <a:ea typeface="微软雅黑" panose="020B0503020204020204" pitchFamily="34" charset="-122"/>
              </a:rPr>
              <a:t>标题文字</a:t>
            </a:r>
            <a:endParaRPr lang="zh-CN" altLang="en-US" sz="1900" dirty="0">
              <a:solidFill>
                <a:schemeClr val="accent2"/>
              </a:solidFill>
              <a:latin typeface="微软雅黑" panose="020B0503020204020204" pitchFamily="34" charset="-122"/>
              <a:ea typeface="微软雅黑" panose="020B0503020204020204" pitchFamily="34" charset="-122"/>
            </a:endParaRPr>
          </a:p>
        </p:txBody>
      </p:sp>
      <p:sp>
        <p:nvSpPr>
          <p:cNvPr id="42" name="TextBox 41"/>
          <p:cNvSpPr txBox="1"/>
          <p:nvPr/>
        </p:nvSpPr>
        <p:spPr>
          <a:xfrm>
            <a:off x="5391378" y="3332990"/>
            <a:ext cx="1664605" cy="415486"/>
          </a:xfrm>
          <a:prstGeom prst="rect">
            <a:avLst/>
          </a:prstGeom>
          <a:noFill/>
        </p:spPr>
        <p:txBody>
          <a:bodyPr vert="horz" wrap="square" lIns="121908" tIns="60954" rIns="121908" bIns="60954" rtlCol="0">
            <a:spAutoFit/>
          </a:bodyPr>
          <a:lstStyle/>
          <a:p>
            <a:pPr algn="ctr"/>
            <a:r>
              <a:rPr lang="zh-CN" altLang="en-US" sz="1900" dirty="0">
                <a:solidFill>
                  <a:schemeClr val="accent3"/>
                </a:solidFill>
                <a:latin typeface="微软雅黑" panose="020B0503020204020204" pitchFamily="34" charset="-122"/>
                <a:ea typeface="微软雅黑" panose="020B0503020204020204" pitchFamily="34" charset="-122"/>
              </a:rPr>
              <a:t>标题文字</a:t>
            </a:r>
            <a:endParaRPr lang="zh-CN" altLang="en-US" sz="1900" dirty="0">
              <a:solidFill>
                <a:schemeClr val="accent3"/>
              </a:solidFill>
              <a:latin typeface="微软雅黑" panose="020B0503020204020204" pitchFamily="34" charset="-122"/>
              <a:ea typeface="微软雅黑" panose="020B0503020204020204" pitchFamily="34" charset="-122"/>
            </a:endParaRPr>
          </a:p>
        </p:txBody>
      </p:sp>
      <p:sp>
        <p:nvSpPr>
          <p:cNvPr id="43" name="TextBox 42"/>
          <p:cNvSpPr txBox="1"/>
          <p:nvPr/>
        </p:nvSpPr>
        <p:spPr>
          <a:xfrm>
            <a:off x="7343978" y="3525012"/>
            <a:ext cx="1823965" cy="415486"/>
          </a:xfrm>
          <a:prstGeom prst="rect">
            <a:avLst/>
          </a:prstGeom>
          <a:noFill/>
        </p:spPr>
        <p:txBody>
          <a:bodyPr vert="horz" wrap="square" lIns="121908" tIns="60954" rIns="121908" bIns="60954" rtlCol="0">
            <a:spAutoFit/>
          </a:bodyPr>
          <a:lstStyle/>
          <a:p>
            <a:pPr algn="ctr"/>
            <a:r>
              <a:rPr lang="zh-CN" altLang="en-US" sz="1900" dirty="0">
                <a:solidFill>
                  <a:schemeClr val="accent4"/>
                </a:solidFill>
                <a:latin typeface="微软雅黑" panose="020B0503020204020204" pitchFamily="34" charset="-122"/>
                <a:ea typeface="微软雅黑" panose="020B0503020204020204" pitchFamily="34" charset="-122"/>
              </a:rPr>
              <a:t>标题文字</a:t>
            </a:r>
            <a:endParaRPr lang="zh-CN" altLang="en-US" sz="1900" dirty="0">
              <a:solidFill>
                <a:schemeClr val="accent4"/>
              </a:solidFill>
              <a:latin typeface="微软雅黑" panose="020B0503020204020204" pitchFamily="34" charset="-122"/>
              <a:ea typeface="微软雅黑" panose="020B0503020204020204" pitchFamily="34" charset="-122"/>
            </a:endParaRPr>
          </a:p>
        </p:txBody>
      </p:sp>
      <p:sp>
        <p:nvSpPr>
          <p:cNvPr id="44" name="TextBox 43"/>
          <p:cNvSpPr txBox="1"/>
          <p:nvPr/>
        </p:nvSpPr>
        <p:spPr>
          <a:xfrm>
            <a:off x="9167943" y="4514540"/>
            <a:ext cx="1823965" cy="415486"/>
          </a:xfrm>
          <a:prstGeom prst="rect">
            <a:avLst/>
          </a:prstGeom>
          <a:noFill/>
        </p:spPr>
        <p:txBody>
          <a:bodyPr vert="horz" wrap="square" lIns="121908" tIns="60954" rIns="121908" bIns="60954" rtlCol="0">
            <a:spAutoFit/>
          </a:bodyPr>
          <a:lstStyle/>
          <a:p>
            <a:pPr algn="ctr"/>
            <a:r>
              <a:rPr lang="zh-CN" altLang="en-US" sz="1900" dirty="0">
                <a:solidFill>
                  <a:schemeClr val="accent5"/>
                </a:solidFill>
                <a:latin typeface="微软雅黑" panose="020B0503020204020204" pitchFamily="34" charset="-122"/>
                <a:ea typeface="微软雅黑" panose="020B0503020204020204" pitchFamily="34" charset="-122"/>
              </a:rPr>
              <a:t>标题文字</a:t>
            </a:r>
            <a:endParaRPr lang="zh-CN" altLang="en-US" sz="1900" dirty="0">
              <a:solidFill>
                <a:schemeClr val="accent5"/>
              </a:solidFill>
              <a:latin typeface="微软雅黑" panose="020B0503020204020204" pitchFamily="34" charset="-122"/>
              <a:ea typeface="微软雅黑" panose="020B0503020204020204" pitchFamily="34" charset="-122"/>
            </a:endParaRPr>
          </a:p>
        </p:txBody>
      </p:sp>
      <p:sp>
        <p:nvSpPr>
          <p:cNvPr id="45" name="椭圆 44"/>
          <p:cNvSpPr/>
          <p:nvPr/>
        </p:nvSpPr>
        <p:spPr>
          <a:xfrm>
            <a:off x="1435406" y="2714145"/>
            <a:ext cx="1583794" cy="1584000"/>
          </a:xfrm>
          <a:prstGeom prst="ellipse">
            <a:avLst/>
          </a:prstGeom>
          <a:blipFill>
            <a:blip r:embed="rId5"/>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prstClr val="white"/>
              </a:solidFill>
            </a:endParaRPr>
          </a:p>
        </p:txBody>
      </p:sp>
      <p:sp>
        <p:nvSpPr>
          <p:cNvPr id="46" name="椭圆 45"/>
          <p:cNvSpPr/>
          <p:nvPr/>
        </p:nvSpPr>
        <p:spPr>
          <a:xfrm>
            <a:off x="3280926" y="1759727"/>
            <a:ext cx="1583794" cy="1584000"/>
          </a:xfrm>
          <a:prstGeom prst="ellipse">
            <a:avLst/>
          </a:prstGeom>
          <a:blipFill>
            <a:blip r:embed="rId6"/>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prstClr val="white"/>
              </a:solidFill>
            </a:endParaRPr>
          </a:p>
        </p:txBody>
      </p:sp>
      <p:sp>
        <p:nvSpPr>
          <p:cNvPr id="47" name="椭圆 46"/>
          <p:cNvSpPr/>
          <p:nvPr/>
        </p:nvSpPr>
        <p:spPr>
          <a:xfrm>
            <a:off x="5392885" y="1495513"/>
            <a:ext cx="1583794" cy="1584000"/>
          </a:xfrm>
          <a:prstGeom prst="ellipse">
            <a:avLst/>
          </a:prstGeom>
          <a:blipFill>
            <a:blip r:embed="rId7"/>
            <a:stretch>
              <a:fillRect/>
            </a:stretch>
          </a:blip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prstClr val="white"/>
              </a:solidFill>
            </a:endParaRPr>
          </a:p>
        </p:txBody>
      </p:sp>
      <p:sp>
        <p:nvSpPr>
          <p:cNvPr id="48" name="椭圆 47"/>
          <p:cNvSpPr/>
          <p:nvPr/>
        </p:nvSpPr>
        <p:spPr>
          <a:xfrm>
            <a:off x="7443546" y="1759727"/>
            <a:ext cx="1583794" cy="1584000"/>
          </a:xfrm>
          <a:prstGeom prst="ellipse">
            <a:avLst/>
          </a:prstGeom>
          <a:blipFill dpi="0" rotWithShape="1">
            <a:blip r:embed="rId8"/>
            <a:srcRect/>
            <a:stretch>
              <a:fillRect l="-8000" t="-5000" r="-5000" b="-5000"/>
            </a:stretch>
          </a:blip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prstClr val="white"/>
              </a:solidFill>
            </a:endParaRPr>
          </a:p>
        </p:txBody>
      </p:sp>
      <p:sp>
        <p:nvSpPr>
          <p:cNvPr id="49" name="椭圆 48"/>
          <p:cNvSpPr/>
          <p:nvPr/>
        </p:nvSpPr>
        <p:spPr>
          <a:xfrm>
            <a:off x="9304901" y="2719833"/>
            <a:ext cx="1583794" cy="1584000"/>
          </a:xfrm>
          <a:prstGeom prst="ellipse">
            <a:avLst/>
          </a:prstGeom>
          <a:blipFill dpi="0" rotWithShape="1">
            <a:blip r:embed="rId9"/>
            <a:srcRect/>
            <a:stretch>
              <a:fillRect l="-5000" t="-5000" r="-5000" b="-5000"/>
            </a:stretch>
          </a:blip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prstClr val="white"/>
              </a:solidFill>
            </a:endParaRPr>
          </a:p>
        </p:txBody>
      </p:sp>
      <p:grpSp>
        <p:nvGrpSpPr>
          <p:cNvPr id="50" name="组合 49"/>
          <p:cNvGrpSpPr/>
          <p:nvPr/>
        </p:nvGrpSpPr>
        <p:grpSpPr>
          <a:xfrm>
            <a:off x="4241642" y="4475983"/>
            <a:ext cx="3928478" cy="2133182"/>
            <a:chOff x="3181050" y="3356986"/>
            <a:chExt cx="2946742" cy="1599886"/>
          </a:xfrm>
        </p:grpSpPr>
        <p:sp>
          <p:nvSpPr>
            <p:cNvPr id="51" name="矩形 1"/>
            <p:cNvSpPr>
              <a:spLocks noChangeArrowheads="1"/>
            </p:cNvSpPr>
            <p:nvPr/>
          </p:nvSpPr>
          <p:spPr bwMode="auto">
            <a:xfrm>
              <a:off x="3188670" y="3763390"/>
              <a:ext cx="2939122" cy="1193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单击添加文本单击添加文本单击添加文本单击添加文本单击添加文本单击添加文本单击添加文本单击添加文本单击添加文本单击添加文本单击加    更多模板亮亮图文旗舰店：https://liangliangtuwen.tmall.com</a:t>
              </a:r>
              <a:endPar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矩形 1"/>
            <p:cNvSpPr>
              <a:spLocks noChangeArrowheads="1"/>
            </p:cNvSpPr>
            <p:nvPr/>
          </p:nvSpPr>
          <p:spPr bwMode="auto">
            <a:xfrm>
              <a:off x="3181050" y="3356986"/>
              <a:ext cx="2939122" cy="48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pPr>
              <a:r>
                <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标题文字</a:t>
              </a:r>
              <a:endPar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63" presetClass="path" presetSubtype="0" accel="50000" decel="50000" fill="hold" nodeType="withEffect">
                                      <p:stCondLst>
                                        <p:cond delay="0"/>
                                      </p:stCondLst>
                                      <p:childTnLst>
                                        <p:animMotion origin="layout" path="M 0 0 L 0.25 0 E" pathEditMode="relative" ptsTypes="">
                                          <p:cBhvr>
                                            <p:cTn id="9" dur="2000" spd="-100000" fill="hold"/>
                                            <p:tgtEl>
                                              <p:spTgt spid="34"/>
                                            </p:tgtEl>
                                            <p:attrNameLst>
                                              <p:attrName>ppt_x</p:attrName>
                                              <p:attrName>ppt_y</p:attrName>
                                            </p:attrNameLst>
                                          </p:cBhvr>
                                        </p:animMotion>
                                      </p:childTnLst>
                                    </p:cTn>
                                  </p:par>
                                  <p:par>
                                    <p:cTn id="10" presetID="10"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par>
                                    <p:cTn id="13" presetID="63" presetClass="path" presetSubtype="0" accel="50000" decel="50000" fill="hold" nodeType="withEffect">
                                      <p:stCondLst>
                                        <p:cond delay="0"/>
                                      </p:stCondLst>
                                      <p:childTnLst>
                                        <p:animMotion origin="layout" path="M 4.41264E-6 3.7037E-6 L -0.2862 -0.00324 " pathEditMode="relative" rAng="0" ptsTypes="AA">
                                          <p:cBhvr>
                                            <p:cTn id="14" dur="2000" spd="-100000" fill="hold"/>
                                            <p:tgtEl>
                                              <p:spTgt spid="35"/>
                                            </p:tgtEl>
                                            <p:attrNameLst>
                                              <p:attrName>ppt_x</p:attrName>
                                              <p:attrName>ppt_y</p:attrName>
                                            </p:attrNameLst>
                                          </p:cBhvr>
                                          <p:rCtr x="-14310" y="-162"/>
                                        </p:animMotion>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45"/>
                                            </p:tgtEl>
                                            <p:attrNameLst>
                                              <p:attrName>style.visibility</p:attrName>
                                            </p:attrNameLst>
                                          </p:cBhvr>
                                          <p:to>
                                            <p:strVal val="visible"/>
                                          </p:to>
                                        </p:set>
                                      </p:childTnLst>
                                    </p:cTn>
                                  </p:par>
                                  <p:par>
                                    <p:cTn id="18" presetID="49" presetClass="path" presetSubtype="0" accel="50000" fill="hold" grpId="1" nodeType="withEffect">
                                      <p:stCondLst>
                                        <p:cond delay="0"/>
                                      </p:stCondLst>
                                      <p:childTnLst>
                                        <p:animMotion origin="layout" path="M -1.66667E-6 -1.95619E-6 L 0.31771 0.73033 " pathEditMode="relative" rAng="0" ptsTypes="AA">
                                          <p:cBhvr>
                                            <p:cTn id="19" dur="600" spd="-100000" fill="hold"/>
                                            <p:tgtEl>
                                              <p:spTgt spid="45"/>
                                            </p:tgtEl>
                                            <p:attrNameLst>
                                              <p:attrName>ppt_x</p:attrName>
                                              <p:attrName>ppt_y</p:attrName>
                                            </p:attrNameLst>
                                          </p:cBhvr>
                                          <p:rCtr x="15885" y="36501"/>
                                        </p:animMotion>
                                      </p:childTnLst>
                                    </p:cTn>
                                  </p:par>
                                  <p:par>
                                    <p:cTn id="20" presetID="1" presetClass="entr" presetSubtype="0" fill="hold" grpId="0" nodeType="withEffect">
                                      <p:stCondLst>
                                        <p:cond delay="200"/>
                                      </p:stCondLst>
                                      <p:childTnLst>
                                        <p:set>
                                          <p:cBhvr>
                                            <p:cTn id="21" dur="1" fill="hold">
                                              <p:stCondLst>
                                                <p:cond delay="0"/>
                                              </p:stCondLst>
                                            </p:cTn>
                                            <p:tgtEl>
                                              <p:spTgt spid="46"/>
                                            </p:tgtEl>
                                            <p:attrNameLst>
                                              <p:attrName>style.visibility</p:attrName>
                                            </p:attrNameLst>
                                          </p:cBhvr>
                                          <p:to>
                                            <p:strVal val="visible"/>
                                          </p:to>
                                        </p:set>
                                      </p:childTnLst>
                                    </p:cTn>
                                  </p:par>
                                  <p:par>
                                    <p:cTn id="22" presetID="49" presetClass="path" presetSubtype="0" accel="50000" fill="hold" grpId="1" nodeType="withEffect">
                                      <p:stCondLst>
                                        <p:cond delay="200"/>
                                      </p:stCondLst>
                                      <p:childTnLst>
                                        <p:animMotion origin="layout" path="M 1.38889E-6 3.45679E-6 L 0.17066 0.86913 " pathEditMode="relative" rAng="0" ptsTypes="AA">
                                          <p:cBhvr>
                                            <p:cTn id="23" dur="600" spd="-100000" fill="hold"/>
                                            <p:tgtEl>
                                              <p:spTgt spid="46"/>
                                            </p:tgtEl>
                                            <p:attrNameLst>
                                              <p:attrName>ppt_x</p:attrName>
                                              <p:attrName>ppt_y</p:attrName>
                                            </p:attrNameLst>
                                          </p:cBhvr>
                                          <p:rCtr x="8524" y="43457"/>
                                        </p:animMotion>
                                      </p:childTnLst>
                                    </p:cTn>
                                  </p:par>
                                  <p:par>
                                    <p:cTn id="24" presetID="1" presetClass="entr" presetSubtype="0" fill="hold" grpId="0" nodeType="withEffect">
                                      <p:stCondLst>
                                        <p:cond delay="400"/>
                                      </p:stCondLst>
                                      <p:childTnLst>
                                        <p:set>
                                          <p:cBhvr>
                                            <p:cTn id="25" dur="1" fill="hold">
                                              <p:stCondLst>
                                                <p:cond delay="0"/>
                                              </p:stCondLst>
                                            </p:cTn>
                                            <p:tgtEl>
                                              <p:spTgt spid="47"/>
                                            </p:tgtEl>
                                            <p:attrNameLst>
                                              <p:attrName>style.visibility</p:attrName>
                                            </p:attrNameLst>
                                          </p:cBhvr>
                                          <p:to>
                                            <p:strVal val="visible"/>
                                          </p:to>
                                        </p:set>
                                      </p:childTnLst>
                                    </p:cTn>
                                  </p:par>
                                  <p:par>
                                    <p:cTn id="26" presetID="49" presetClass="path" presetSubtype="0" accel="50000" fill="hold" grpId="1" nodeType="withEffect">
                                      <p:stCondLst>
                                        <p:cond delay="400"/>
                                      </p:stCondLst>
                                      <p:childTnLst>
                                        <p:animMotion origin="layout" path="M 0 2.00555E-6 L 0 0.88121 " pathEditMode="relative" rAng="0" ptsTypes="AA">
                                          <p:cBhvr>
                                            <p:cTn id="27" dur="600" spd="-100000" fill="hold"/>
                                            <p:tgtEl>
                                              <p:spTgt spid="47"/>
                                            </p:tgtEl>
                                            <p:attrNameLst>
                                              <p:attrName>ppt_x</p:attrName>
                                              <p:attrName>ppt_y</p:attrName>
                                            </p:attrNameLst>
                                          </p:cBhvr>
                                          <p:rCtr x="0" y="44060"/>
                                        </p:animMotion>
                                      </p:childTnLst>
                                    </p:cTn>
                                  </p:par>
                                  <p:par>
                                    <p:cTn id="28" presetID="1" presetClass="entr" presetSubtype="0" fill="hold" grpId="0" nodeType="withEffect">
                                      <p:stCondLst>
                                        <p:cond delay="600"/>
                                      </p:stCondLst>
                                      <p:childTnLst>
                                        <p:set>
                                          <p:cBhvr>
                                            <p:cTn id="29" dur="1" fill="hold">
                                              <p:stCondLst>
                                                <p:cond delay="0"/>
                                              </p:stCondLst>
                                            </p:cTn>
                                            <p:tgtEl>
                                              <p:spTgt spid="48"/>
                                            </p:tgtEl>
                                            <p:attrNameLst>
                                              <p:attrName>style.visibility</p:attrName>
                                            </p:attrNameLst>
                                          </p:cBhvr>
                                          <p:to>
                                            <p:strVal val="visible"/>
                                          </p:to>
                                        </p:set>
                                      </p:childTnLst>
                                    </p:cTn>
                                  </p:par>
                                  <p:par>
                                    <p:cTn id="30" presetID="49" presetClass="path" presetSubtype="0" accel="50000" fill="hold" grpId="1" nodeType="withEffect">
                                      <p:stCondLst>
                                        <p:cond delay="600"/>
                                      </p:stCondLst>
                                      <p:childTnLst>
                                        <p:animMotion origin="layout" path="M 3.88889E-6 -4.29497E-6 L -0.17049 0.86671 " pathEditMode="relative" rAng="0" ptsTypes="AA">
                                          <p:cBhvr>
                                            <p:cTn id="31" dur="600" spd="-100000" fill="hold"/>
                                            <p:tgtEl>
                                              <p:spTgt spid="48"/>
                                            </p:tgtEl>
                                            <p:attrNameLst>
                                              <p:attrName>ppt_x</p:attrName>
                                              <p:attrName>ppt_y</p:attrName>
                                            </p:attrNameLst>
                                          </p:cBhvr>
                                          <p:rCtr x="-8524" y="43320"/>
                                        </p:animMotion>
                                      </p:childTnLst>
                                    </p:cTn>
                                  </p:par>
                                  <p:par>
                                    <p:cTn id="32" presetID="1" presetClass="entr" presetSubtype="0" fill="hold" grpId="0" nodeType="withEffect">
                                      <p:stCondLst>
                                        <p:cond delay="800"/>
                                      </p:stCondLst>
                                      <p:childTnLst>
                                        <p:set>
                                          <p:cBhvr>
                                            <p:cTn id="33" dur="1" fill="hold">
                                              <p:stCondLst>
                                                <p:cond delay="0"/>
                                              </p:stCondLst>
                                            </p:cTn>
                                            <p:tgtEl>
                                              <p:spTgt spid="49"/>
                                            </p:tgtEl>
                                            <p:attrNameLst>
                                              <p:attrName>style.visibility</p:attrName>
                                            </p:attrNameLst>
                                          </p:cBhvr>
                                          <p:to>
                                            <p:strVal val="visible"/>
                                          </p:to>
                                        </p:set>
                                      </p:childTnLst>
                                    </p:cTn>
                                  </p:par>
                                  <p:par>
                                    <p:cTn id="34" presetID="49" presetClass="path" presetSubtype="0" accel="50000" fill="hold" grpId="1" nodeType="withEffect">
                                      <p:stCondLst>
                                        <p:cond delay="800"/>
                                      </p:stCondLst>
                                      <p:childTnLst>
                                        <p:animMotion origin="layout" path="M 2.22222E-6 2.89108E-6 L -0.32778 0.75902 " pathEditMode="relative" rAng="0" ptsTypes="AA">
                                          <p:cBhvr>
                                            <p:cTn id="35" dur="600" spd="-100000" fill="hold"/>
                                            <p:tgtEl>
                                              <p:spTgt spid="49"/>
                                            </p:tgtEl>
                                            <p:attrNameLst>
                                              <p:attrName>ppt_x</p:attrName>
                                              <p:attrName>ppt_y</p:attrName>
                                            </p:attrNameLst>
                                          </p:cBhvr>
                                          <p:rCtr x="-16389" y="37951"/>
                                        </p:animMotion>
                                      </p:childTnLst>
                                    </p:cTn>
                                  </p:par>
                                </p:childTnLst>
                              </p:cTn>
                            </p:par>
                            <p:par>
                              <p:cTn id="36" fill="hold">
                                <p:stCondLst>
                                  <p:cond delay="500"/>
                                </p:stCondLst>
                                <p:childTnLst>
                                  <p:par>
                                    <p:cTn id="37" presetID="2" presetClass="entr" presetSubtype="4" fill="hold" grpId="0" nodeType="afterEffect" p14:presetBounceEnd="20000">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14:bounceEnd="20000">
                                          <p:cBhvr additive="base">
                                            <p:cTn id="39" dur="500" fill="hold"/>
                                            <p:tgtEl>
                                              <p:spTgt spid="36"/>
                                            </p:tgtEl>
                                            <p:attrNameLst>
                                              <p:attrName>ppt_x</p:attrName>
                                            </p:attrNameLst>
                                          </p:cBhvr>
                                          <p:tavLst>
                                            <p:tav tm="0">
                                              <p:val>
                                                <p:strVal val="#ppt_x"/>
                                              </p:val>
                                            </p:tav>
                                            <p:tav tm="100000">
                                              <p:val>
                                                <p:strVal val="#ppt_x"/>
                                              </p:val>
                                            </p:tav>
                                          </p:tavLst>
                                        </p:anim>
                                        <p:anim calcmode="lin" valueType="num" p14:bounceEnd="20000">
                                          <p:cBhvr additive="base">
                                            <p:cTn id="40" dur="500" fill="hold"/>
                                            <p:tgtEl>
                                              <p:spTgt spid="36"/>
                                            </p:tgtEl>
                                            <p:attrNameLst>
                                              <p:attrName>ppt_y</p:attrName>
                                            </p:attrNameLst>
                                          </p:cBhvr>
                                          <p:tavLst>
                                            <p:tav tm="0">
                                              <p:val>
                                                <p:strVal val="1+#ppt_h/2"/>
                                              </p:val>
                                            </p:tav>
                                            <p:tav tm="100000">
                                              <p:val>
                                                <p:strVal val="#ppt_y"/>
                                              </p:val>
                                            </p:tav>
                                          </p:tavLst>
                                        </p:anim>
                                      </p:childTnLst>
                                    </p:cTn>
                                  </p:par>
                                </p:childTnLst>
                              </p:cTn>
                            </p:par>
                            <p:par>
                              <p:cTn id="41" fill="hold">
                                <p:stCondLst>
                                  <p:cond delay="1000"/>
                                </p:stCondLst>
                                <p:childTnLst>
                                  <p:par>
                                    <p:cTn id="42" presetID="2" presetClass="entr" presetSubtype="4" fill="hold" grpId="0" nodeType="afterEffect" p14:presetBounceEnd="20000">
                                      <p:stCondLst>
                                        <p:cond delay="0"/>
                                      </p:stCondLst>
                                      <p:childTnLst>
                                        <p:set>
                                          <p:cBhvr>
                                            <p:cTn id="43" dur="1" fill="hold">
                                              <p:stCondLst>
                                                <p:cond delay="0"/>
                                              </p:stCondLst>
                                            </p:cTn>
                                            <p:tgtEl>
                                              <p:spTgt spid="37"/>
                                            </p:tgtEl>
                                            <p:attrNameLst>
                                              <p:attrName>style.visibility</p:attrName>
                                            </p:attrNameLst>
                                          </p:cBhvr>
                                          <p:to>
                                            <p:strVal val="visible"/>
                                          </p:to>
                                        </p:set>
                                        <p:anim calcmode="lin" valueType="num" p14:bounceEnd="20000">
                                          <p:cBhvr additive="base">
                                            <p:cTn id="44" dur="500" fill="hold"/>
                                            <p:tgtEl>
                                              <p:spTgt spid="37"/>
                                            </p:tgtEl>
                                            <p:attrNameLst>
                                              <p:attrName>ppt_x</p:attrName>
                                            </p:attrNameLst>
                                          </p:cBhvr>
                                          <p:tavLst>
                                            <p:tav tm="0">
                                              <p:val>
                                                <p:strVal val="#ppt_x"/>
                                              </p:val>
                                            </p:tav>
                                            <p:tav tm="100000">
                                              <p:val>
                                                <p:strVal val="#ppt_x"/>
                                              </p:val>
                                            </p:tav>
                                          </p:tavLst>
                                        </p:anim>
                                        <p:anim calcmode="lin" valueType="num" p14:bounceEnd="20000">
                                          <p:cBhvr additive="base">
                                            <p:cTn id="45" dur="500" fill="hold"/>
                                            <p:tgtEl>
                                              <p:spTgt spid="37"/>
                                            </p:tgtEl>
                                            <p:attrNameLst>
                                              <p:attrName>ppt_y</p:attrName>
                                            </p:attrNameLst>
                                          </p:cBhvr>
                                          <p:tavLst>
                                            <p:tav tm="0">
                                              <p:val>
                                                <p:strVal val="1+#ppt_h/2"/>
                                              </p:val>
                                            </p:tav>
                                            <p:tav tm="100000">
                                              <p:val>
                                                <p:strVal val="#ppt_y"/>
                                              </p:val>
                                            </p:tav>
                                          </p:tavLst>
                                        </p:anim>
                                      </p:childTnLst>
                                    </p:cTn>
                                  </p:par>
                                </p:childTnLst>
                              </p:cTn>
                            </p:par>
                            <p:par>
                              <p:cTn id="46" fill="hold">
                                <p:stCondLst>
                                  <p:cond delay="1500"/>
                                </p:stCondLst>
                                <p:childTnLst>
                                  <p:par>
                                    <p:cTn id="47" presetID="2" presetClass="entr" presetSubtype="4" fill="hold" grpId="0" nodeType="afterEffect" p14:presetBounceEnd="20000">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14:bounceEnd="20000">
                                          <p:cBhvr additive="base">
                                            <p:cTn id="49" dur="500" fill="hold"/>
                                            <p:tgtEl>
                                              <p:spTgt spid="42"/>
                                            </p:tgtEl>
                                            <p:attrNameLst>
                                              <p:attrName>ppt_x</p:attrName>
                                            </p:attrNameLst>
                                          </p:cBhvr>
                                          <p:tavLst>
                                            <p:tav tm="0">
                                              <p:val>
                                                <p:strVal val="#ppt_x"/>
                                              </p:val>
                                            </p:tav>
                                            <p:tav tm="100000">
                                              <p:val>
                                                <p:strVal val="#ppt_x"/>
                                              </p:val>
                                            </p:tav>
                                          </p:tavLst>
                                        </p:anim>
                                        <p:anim calcmode="lin" valueType="num" p14:bounceEnd="20000">
                                          <p:cBhvr additive="base">
                                            <p:cTn id="50" dur="500" fill="hold"/>
                                            <p:tgtEl>
                                              <p:spTgt spid="42"/>
                                            </p:tgtEl>
                                            <p:attrNameLst>
                                              <p:attrName>ppt_y</p:attrName>
                                            </p:attrNameLst>
                                          </p:cBhvr>
                                          <p:tavLst>
                                            <p:tav tm="0">
                                              <p:val>
                                                <p:strVal val="1+#ppt_h/2"/>
                                              </p:val>
                                            </p:tav>
                                            <p:tav tm="100000">
                                              <p:val>
                                                <p:strVal val="#ppt_y"/>
                                              </p:val>
                                            </p:tav>
                                          </p:tavLst>
                                        </p:anim>
                                      </p:childTnLst>
                                    </p:cTn>
                                  </p:par>
                                </p:childTnLst>
                              </p:cTn>
                            </p:par>
                            <p:par>
                              <p:cTn id="51" fill="hold">
                                <p:stCondLst>
                                  <p:cond delay="2000"/>
                                </p:stCondLst>
                                <p:childTnLst>
                                  <p:par>
                                    <p:cTn id="52" presetID="2" presetClass="entr" presetSubtype="4" fill="hold" grpId="0" nodeType="afterEffect" p14:presetBounceEnd="20000">
                                      <p:stCondLst>
                                        <p:cond delay="0"/>
                                      </p:stCondLst>
                                      <p:childTnLst>
                                        <p:set>
                                          <p:cBhvr>
                                            <p:cTn id="53" dur="1" fill="hold">
                                              <p:stCondLst>
                                                <p:cond delay="0"/>
                                              </p:stCondLst>
                                            </p:cTn>
                                            <p:tgtEl>
                                              <p:spTgt spid="43"/>
                                            </p:tgtEl>
                                            <p:attrNameLst>
                                              <p:attrName>style.visibility</p:attrName>
                                            </p:attrNameLst>
                                          </p:cBhvr>
                                          <p:to>
                                            <p:strVal val="visible"/>
                                          </p:to>
                                        </p:set>
                                        <p:anim calcmode="lin" valueType="num" p14:bounceEnd="20000">
                                          <p:cBhvr additive="base">
                                            <p:cTn id="54" dur="500" fill="hold"/>
                                            <p:tgtEl>
                                              <p:spTgt spid="43"/>
                                            </p:tgtEl>
                                            <p:attrNameLst>
                                              <p:attrName>ppt_x</p:attrName>
                                            </p:attrNameLst>
                                          </p:cBhvr>
                                          <p:tavLst>
                                            <p:tav tm="0">
                                              <p:val>
                                                <p:strVal val="#ppt_x"/>
                                              </p:val>
                                            </p:tav>
                                            <p:tav tm="100000">
                                              <p:val>
                                                <p:strVal val="#ppt_x"/>
                                              </p:val>
                                            </p:tav>
                                          </p:tavLst>
                                        </p:anim>
                                        <p:anim calcmode="lin" valueType="num" p14:bounceEnd="20000">
                                          <p:cBhvr additive="base">
                                            <p:cTn id="55" dur="500" fill="hold"/>
                                            <p:tgtEl>
                                              <p:spTgt spid="43"/>
                                            </p:tgtEl>
                                            <p:attrNameLst>
                                              <p:attrName>ppt_y</p:attrName>
                                            </p:attrNameLst>
                                          </p:cBhvr>
                                          <p:tavLst>
                                            <p:tav tm="0">
                                              <p:val>
                                                <p:strVal val="1+#ppt_h/2"/>
                                              </p:val>
                                            </p:tav>
                                            <p:tav tm="100000">
                                              <p:val>
                                                <p:strVal val="#ppt_y"/>
                                              </p:val>
                                            </p:tav>
                                          </p:tavLst>
                                        </p:anim>
                                      </p:childTnLst>
                                    </p:cTn>
                                  </p:par>
                                </p:childTnLst>
                              </p:cTn>
                            </p:par>
                            <p:par>
                              <p:cTn id="56" fill="hold">
                                <p:stCondLst>
                                  <p:cond delay="2500"/>
                                </p:stCondLst>
                                <p:childTnLst>
                                  <p:par>
                                    <p:cTn id="57" presetID="2" presetClass="entr" presetSubtype="4" fill="hold" grpId="0" nodeType="afterEffect" p14:presetBounceEnd="20000">
                                      <p:stCondLst>
                                        <p:cond delay="0"/>
                                      </p:stCondLst>
                                      <p:childTnLst>
                                        <p:set>
                                          <p:cBhvr>
                                            <p:cTn id="58" dur="1" fill="hold">
                                              <p:stCondLst>
                                                <p:cond delay="0"/>
                                              </p:stCondLst>
                                            </p:cTn>
                                            <p:tgtEl>
                                              <p:spTgt spid="44"/>
                                            </p:tgtEl>
                                            <p:attrNameLst>
                                              <p:attrName>style.visibility</p:attrName>
                                            </p:attrNameLst>
                                          </p:cBhvr>
                                          <p:to>
                                            <p:strVal val="visible"/>
                                          </p:to>
                                        </p:set>
                                        <p:anim calcmode="lin" valueType="num" p14:bounceEnd="20000">
                                          <p:cBhvr additive="base">
                                            <p:cTn id="59" dur="500" fill="hold"/>
                                            <p:tgtEl>
                                              <p:spTgt spid="44"/>
                                            </p:tgtEl>
                                            <p:attrNameLst>
                                              <p:attrName>ppt_x</p:attrName>
                                            </p:attrNameLst>
                                          </p:cBhvr>
                                          <p:tavLst>
                                            <p:tav tm="0">
                                              <p:val>
                                                <p:strVal val="#ppt_x"/>
                                              </p:val>
                                            </p:tav>
                                            <p:tav tm="100000">
                                              <p:val>
                                                <p:strVal val="#ppt_x"/>
                                              </p:val>
                                            </p:tav>
                                          </p:tavLst>
                                        </p:anim>
                                        <p:anim calcmode="lin" valueType="num" p14:bounceEnd="20000">
                                          <p:cBhvr additive="base">
                                            <p:cTn id="6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50"/>
                                            </p:tgtEl>
                                            <p:attrNameLst>
                                              <p:attrName>style.visibility</p:attrName>
                                            </p:attrNameLst>
                                          </p:cBhvr>
                                          <p:to>
                                            <p:strVal val="visible"/>
                                          </p:to>
                                        </p:set>
                                        <p:anim calcmode="lin" valueType="num">
                                          <p:cBhvr additive="base">
                                            <p:cTn id="65" dur="500" fill="hold"/>
                                            <p:tgtEl>
                                              <p:spTgt spid="50"/>
                                            </p:tgtEl>
                                            <p:attrNameLst>
                                              <p:attrName>ppt_x</p:attrName>
                                            </p:attrNameLst>
                                          </p:cBhvr>
                                          <p:tavLst>
                                            <p:tav tm="0">
                                              <p:val>
                                                <p:strVal val="#ppt_x"/>
                                              </p:val>
                                            </p:tav>
                                            <p:tav tm="100000">
                                              <p:val>
                                                <p:strVal val="#ppt_x"/>
                                              </p:val>
                                            </p:tav>
                                          </p:tavLst>
                                        </p:anim>
                                        <p:anim calcmode="lin" valueType="num">
                                          <p:cBhvr additive="base">
                                            <p:cTn id="66"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42" grpId="0"/>
          <p:bldP spid="43" grpId="0"/>
          <p:bldP spid="44" grpId="0"/>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63" presetClass="path" presetSubtype="0" accel="50000" decel="50000" fill="hold" nodeType="withEffect">
                                      <p:stCondLst>
                                        <p:cond delay="0"/>
                                      </p:stCondLst>
                                      <p:childTnLst>
                                        <p:animMotion origin="layout" path="M 0 0 L 0.25 0 E" pathEditMode="relative" ptsTypes="">
                                          <p:cBhvr>
                                            <p:cTn id="9" dur="2000" spd="-100000" fill="hold"/>
                                            <p:tgtEl>
                                              <p:spTgt spid="34"/>
                                            </p:tgtEl>
                                            <p:attrNameLst>
                                              <p:attrName>ppt_x</p:attrName>
                                              <p:attrName>ppt_y</p:attrName>
                                            </p:attrNameLst>
                                          </p:cBhvr>
                                        </p:animMotion>
                                      </p:childTnLst>
                                    </p:cTn>
                                  </p:par>
                                  <p:par>
                                    <p:cTn id="10" presetID="10"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par>
                                    <p:cTn id="13" presetID="63" presetClass="path" presetSubtype="0" accel="50000" decel="50000" fill="hold" nodeType="withEffect">
                                      <p:stCondLst>
                                        <p:cond delay="0"/>
                                      </p:stCondLst>
                                      <p:childTnLst>
                                        <p:animMotion origin="layout" path="M 4.41264E-6 3.7037E-6 L -0.2862 -0.00324 " pathEditMode="relative" rAng="0" ptsTypes="AA">
                                          <p:cBhvr>
                                            <p:cTn id="14" dur="2000" spd="-100000" fill="hold"/>
                                            <p:tgtEl>
                                              <p:spTgt spid="35"/>
                                            </p:tgtEl>
                                            <p:attrNameLst>
                                              <p:attrName>ppt_x</p:attrName>
                                              <p:attrName>ppt_y</p:attrName>
                                            </p:attrNameLst>
                                          </p:cBhvr>
                                          <p:rCtr x="-14310" y="-162"/>
                                        </p:animMotion>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45"/>
                                            </p:tgtEl>
                                            <p:attrNameLst>
                                              <p:attrName>style.visibility</p:attrName>
                                            </p:attrNameLst>
                                          </p:cBhvr>
                                          <p:to>
                                            <p:strVal val="visible"/>
                                          </p:to>
                                        </p:set>
                                      </p:childTnLst>
                                    </p:cTn>
                                  </p:par>
                                  <p:par>
                                    <p:cTn id="18" presetID="49" presetClass="path" presetSubtype="0" accel="50000" fill="hold" grpId="1" nodeType="withEffect">
                                      <p:stCondLst>
                                        <p:cond delay="0"/>
                                      </p:stCondLst>
                                      <p:childTnLst>
                                        <p:animMotion origin="layout" path="M -1.66667E-6 -1.95619E-6 L 0.31771 0.73033 " pathEditMode="relative" rAng="0" ptsTypes="AA">
                                          <p:cBhvr>
                                            <p:cTn id="19" dur="600" spd="-100000" fill="hold"/>
                                            <p:tgtEl>
                                              <p:spTgt spid="45"/>
                                            </p:tgtEl>
                                            <p:attrNameLst>
                                              <p:attrName>ppt_x</p:attrName>
                                              <p:attrName>ppt_y</p:attrName>
                                            </p:attrNameLst>
                                          </p:cBhvr>
                                          <p:rCtr x="15885" y="36501"/>
                                        </p:animMotion>
                                      </p:childTnLst>
                                    </p:cTn>
                                  </p:par>
                                  <p:par>
                                    <p:cTn id="20" presetID="1" presetClass="entr" presetSubtype="0" fill="hold" grpId="0" nodeType="withEffect">
                                      <p:stCondLst>
                                        <p:cond delay="200"/>
                                      </p:stCondLst>
                                      <p:childTnLst>
                                        <p:set>
                                          <p:cBhvr>
                                            <p:cTn id="21" dur="1" fill="hold">
                                              <p:stCondLst>
                                                <p:cond delay="0"/>
                                              </p:stCondLst>
                                            </p:cTn>
                                            <p:tgtEl>
                                              <p:spTgt spid="46"/>
                                            </p:tgtEl>
                                            <p:attrNameLst>
                                              <p:attrName>style.visibility</p:attrName>
                                            </p:attrNameLst>
                                          </p:cBhvr>
                                          <p:to>
                                            <p:strVal val="visible"/>
                                          </p:to>
                                        </p:set>
                                      </p:childTnLst>
                                    </p:cTn>
                                  </p:par>
                                  <p:par>
                                    <p:cTn id="22" presetID="49" presetClass="path" presetSubtype="0" accel="50000" fill="hold" grpId="1" nodeType="withEffect">
                                      <p:stCondLst>
                                        <p:cond delay="200"/>
                                      </p:stCondLst>
                                      <p:childTnLst>
                                        <p:animMotion origin="layout" path="M 1.38889E-6 3.45679E-6 L 0.17066 0.86913 " pathEditMode="relative" rAng="0" ptsTypes="AA">
                                          <p:cBhvr>
                                            <p:cTn id="23" dur="600" spd="-100000" fill="hold"/>
                                            <p:tgtEl>
                                              <p:spTgt spid="46"/>
                                            </p:tgtEl>
                                            <p:attrNameLst>
                                              <p:attrName>ppt_x</p:attrName>
                                              <p:attrName>ppt_y</p:attrName>
                                            </p:attrNameLst>
                                          </p:cBhvr>
                                          <p:rCtr x="8524" y="43457"/>
                                        </p:animMotion>
                                      </p:childTnLst>
                                    </p:cTn>
                                  </p:par>
                                  <p:par>
                                    <p:cTn id="24" presetID="1" presetClass="entr" presetSubtype="0" fill="hold" grpId="0" nodeType="withEffect">
                                      <p:stCondLst>
                                        <p:cond delay="400"/>
                                      </p:stCondLst>
                                      <p:childTnLst>
                                        <p:set>
                                          <p:cBhvr>
                                            <p:cTn id="25" dur="1" fill="hold">
                                              <p:stCondLst>
                                                <p:cond delay="0"/>
                                              </p:stCondLst>
                                            </p:cTn>
                                            <p:tgtEl>
                                              <p:spTgt spid="47"/>
                                            </p:tgtEl>
                                            <p:attrNameLst>
                                              <p:attrName>style.visibility</p:attrName>
                                            </p:attrNameLst>
                                          </p:cBhvr>
                                          <p:to>
                                            <p:strVal val="visible"/>
                                          </p:to>
                                        </p:set>
                                      </p:childTnLst>
                                    </p:cTn>
                                  </p:par>
                                  <p:par>
                                    <p:cTn id="26" presetID="49" presetClass="path" presetSubtype="0" accel="50000" fill="hold" grpId="1" nodeType="withEffect">
                                      <p:stCondLst>
                                        <p:cond delay="400"/>
                                      </p:stCondLst>
                                      <p:childTnLst>
                                        <p:animMotion origin="layout" path="M 0 2.00555E-6 L 0 0.88121 " pathEditMode="relative" rAng="0" ptsTypes="AA">
                                          <p:cBhvr>
                                            <p:cTn id="27" dur="600" spd="-100000" fill="hold"/>
                                            <p:tgtEl>
                                              <p:spTgt spid="47"/>
                                            </p:tgtEl>
                                            <p:attrNameLst>
                                              <p:attrName>ppt_x</p:attrName>
                                              <p:attrName>ppt_y</p:attrName>
                                            </p:attrNameLst>
                                          </p:cBhvr>
                                          <p:rCtr x="0" y="44060"/>
                                        </p:animMotion>
                                      </p:childTnLst>
                                    </p:cTn>
                                  </p:par>
                                  <p:par>
                                    <p:cTn id="28" presetID="1" presetClass="entr" presetSubtype="0" fill="hold" grpId="0" nodeType="withEffect">
                                      <p:stCondLst>
                                        <p:cond delay="600"/>
                                      </p:stCondLst>
                                      <p:childTnLst>
                                        <p:set>
                                          <p:cBhvr>
                                            <p:cTn id="29" dur="1" fill="hold">
                                              <p:stCondLst>
                                                <p:cond delay="0"/>
                                              </p:stCondLst>
                                            </p:cTn>
                                            <p:tgtEl>
                                              <p:spTgt spid="48"/>
                                            </p:tgtEl>
                                            <p:attrNameLst>
                                              <p:attrName>style.visibility</p:attrName>
                                            </p:attrNameLst>
                                          </p:cBhvr>
                                          <p:to>
                                            <p:strVal val="visible"/>
                                          </p:to>
                                        </p:set>
                                      </p:childTnLst>
                                    </p:cTn>
                                  </p:par>
                                  <p:par>
                                    <p:cTn id="30" presetID="49" presetClass="path" presetSubtype="0" accel="50000" fill="hold" grpId="1" nodeType="withEffect">
                                      <p:stCondLst>
                                        <p:cond delay="600"/>
                                      </p:stCondLst>
                                      <p:childTnLst>
                                        <p:animMotion origin="layout" path="M 3.88889E-6 -4.29497E-6 L -0.17049 0.86671 " pathEditMode="relative" rAng="0" ptsTypes="AA">
                                          <p:cBhvr>
                                            <p:cTn id="31" dur="600" spd="-100000" fill="hold"/>
                                            <p:tgtEl>
                                              <p:spTgt spid="48"/>
                                            </p:tgtEl>
                                            <p:attrNameLst>
                                              <p:attrName>ppt_x</p:attrName>
                                              <p:attrName>ppt_y</p:attrName>
                                            </p:attrNameLst>
                                          </p:cBhvr>
                                          <p:rCtr x="-8524" y="43320"/>
                                        </p:animMotion>
                                      </p:childTnLst>
                                    </p:cTn>
                                  </p:par>
                                  <p:par>
                                    <p:cTn id="32" presetID="1" presetClass="entr" presetSubtype="0" fill="hold" grpId="0" nodeType="withEffect">
                                      <p:stCondLst>
                                        <p:cond delay="800"/>
                                      </p:stCondLst>
                                      <p:childTnLst>
                                        <p:set>
                                          <p:cBhvr>
                                            <p:cTn id="33" dur="1" fill="hold">
                                              <p:stCondLst>
                                                <p:cond delay="0"/>
                                              </p:stCondLst>
                                            </p:cTn>
                                            <p:tgtEl>
                                              <p:spTgt spid="49"/>
                                            </p:tgtEl>
                                            <p:attrNameLst>
                                              <p:attrName>style.visibility</p:attrName>
                                            </p:attrNameLst>
                                          </p:cBhvr>
                                          <p:to>
                                            <p:strVal val="visible"/>
                                          </p:to>
                                        </p:set>
                                      </p:childTnLst>
                                    </p:cTn>
                                  </p:par>
                                  <p:par>
                                    <p:cTn id="34" presetID="49" presetClass="path" presetSubtype="0" accel="50000" fill="hold" grpId="1" nodeType="withEffect">
                                      <p:stCondLst>
                                        <p:cond delay="800"/>
                                      </p:stCondLst>
                                      <p:childTnLst>
                                        <p:animMotion origin="layout" path="M 2.22222E-6 2.89108E-6 L -0.32778 0.75902 " pathEditMode="relative" rAng="0" ptsTypes="AA">
                                          <p:cBhvr>
                                            <p:cTn id="35" dur="600" spd="-100000" fill="hold"/>
                                            <p:tgtEl>
                                              <p:spTgt spid="49"/>
                                            </p:tgtEl>
                                            <p:attrNameLst>
                                              <p:attrName>ppt_x</p:attrName>
                                              <p:attrName>ppt_y</p:attrName>
                                            </p:attrNameLst>
                                          </p:cBhvr>
                                          <p:rCtr x="-16389" y="37951"/>
                                        </p:animMotion>
                                      </p:childTnLst>
                                    </p:cTn>
                                  </p:par>
                                </p:childTnLst>
                              </p:cTn>
                            </p:par>
                            <p:par>
                              <p:cTn id="36" fill="hold">
                                <p:stCondLst>
                                  <p:cond delay="500"/>
                                </p:stCondLst>
                                <p:childTnLst>
                                  <p:par>
                                    <p:cTn id="37" presetID="2" presetClass="entr" presetSubtype="4" fill="hold" grpId="0" nodeType="afterEffect">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cBhvr additive="base">
                                            <p:cTn id="39" dur="500" fill="hold"/>
                                            <p:tgtEl>
                                              <p:spTgt spid="36"/>
                                            </p:tgtEl>
                                            <p:attrNameLst>
                                              <p:attrName>ppt_x</p:attrName>
                                            </p:attrNameLst>
                                          </p:cBhvr>
                                          <p:tavLst>
                                            <p:tav tm="0">
                                              <p:val>
                                                <p:strVal val="#ppt_x"/>
                                              </p:val>
                                            </p:tav>
                                            <p:tav tm="100000">
                                              <p:val>
                                                <p:strVal val="#ppt_x"/>
                                              </p:val>
                                            </p:tav>
                                          </p:tavLst>
                                        </p:anim>
                                        <p:anim calcmode="lin" valueType="num">
                                          <p:cBhvr additive="base">
                                            <p:cTn id="40" dur="500" fill="hold"/>
                                            <p:tgtEl>
                                              <p:spTgt spid="36"/>
                                            </p:tgtEl>
                                            <p:attrNameLst>
                                              <p:attrName>ppt_y</p:attrName>
                                            </p:attrNameLst>
                                          </p:cBhvr>
                                          <p:tavLst>
                                            <p:tav tm="0">
                                              <p:val>
                                                <p:strVal val="1+#ppt_h/2"/>
                                              </p:val>
                                            </p:tav>
                                            <p:tav tm="100000">
                                              <p:val>
                                                <p:strVal val="#ppt_y"/>
                                              </p:val>
                                            </p:tav>
                                          </p:tavLst>
                                        </p:anim>
                                      </p:childTnLst>
                                    </p:cTn>
                                  </p:par>
                                </p:childTnLst>
                              </p:cTn>
                            </p:par>
                            <p:par>
                              <p:cTn id="41" fill="hold">
                                <p:stCondLst>
                                  <p:cond delay="1000"/>
                                </p:stCondLst>
                                <p:childTnLst>
                                  <p:par>
                                    <p:cTn id="42" presetID="2" presetClass="entr" presetSubtype="4" fill="hold" grpId="0" nodeType="afterEffect">
                                      <p:stCondLst>
                                        <p:cond delay="0"/>
                                      </p:stCondLst>
                                      <p:childTnLst>
                                        <p:set>
                                          <p:cBhvr>
                                            <p:cTn id="43" dur="1" fill="hold">
                                              <p:stCondLst>
                                                <p:cond delay="0"/>
                                              </p:stCondLst>
                                            </p:cTn>
                                            <p:tgtEl>
                                              <p:spTgt spid="37"/>
                                            </p:tgtEl>
                                            <p:attrNameLst>
                                              <p:attrName>style.visibility</p:attrName>
                                            </p:attrNameLst>
                                          </p:cBhvr>
                                          <p:to>
                                            <p:strVal val="visible"/>
                                          </p:to>
                                        </p:set>
                                        <p:anim calcmode="lin" valueType="num">
                                          <p:cBhvr additive="base">
                                            <p:cTn id="44" dur="500" fill="hold"/>
                                            <p:tgtEl>
                                              <p:spTgt spid="37"/>
                                            </p:tgtEl>
                                            <p:attrNameLst>
                                              <p:attrName>ppt_x</p:attrName>
                                            </p:attrNameLst>
                                          </p:cBhvr>
                                          <p:tavLst>
                                            <p:tav tm="0">
                                              <p:val>
                                                <p:strVal val="#ppt_x"/>
                                              </p:val>
                                            </p:tav>
                                            <p:tav tm="100000">
                                              <p:val>
                                                <p:strVal val="#ppt_x"/>
                                              </p:val>
                                            </p:tav>
                                          </p:tavLst>
                                        </p:anim>
                                        <p:anim calcmode="lin" valueType="num">
                                          <p:cBhvr additive="base">
                                            <p:cTn id="45" dur="500" fill="hold"/>
                                            <p:tgtEl>
                                              <p:spTgt spid="37"/>
                                            </p:tgtEl>
                                            <p:attrNameLst>
                                              <p:attrName>ppt_y</p:attrName>
                                            </p:attrNameLst>
                                          </p:cBhvr>
                                          <p:tavLst>
                                            <p:tav tm="0">
                                              <p:val>
                                                <p:strVal val="1+#ppt_h/2"/>
                                              </p:val>
                                            </p:tav>
                                            <p:tav tm="100000">
                                              <p:val>
                                                <p:strVal val="#ppt_y"/>
                                              </p:val>
                                            </p:tav>
                                          </p:tavLst>
                                        </p:anim>
                                      </p:childTnLst>
                                    </p:cTn>
                                  </p:par>
                                </p:childTnLst>
                              </p:cTn>
                            </p:par>
                            <p:par>
                              <p:cTn id="46" fill="hold">
                                <p:stCondLst>
                                  <p:cond delay="1500"/>
                                </p:stCondLst>
                                <p:childTnLst>
                                  <p:par>
                                    <p:cTn id="47" presetID="2" presetClass="entr" presetSubtype="4" fill="hold" grpId="0" nodeType="after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additive="base">
                                            <p:cTn id="49" dur="500" fill="hold"/>
                                            <p:tgtEl>
                                              <p:spTgt spid="42"/>
                                            </p:tgtEl>
                                            <p:attrNameLst>
                                              <p:attrName>ppt_x</p:attrName>
                                            </p:attrNameLst>
                                          </p:cBhvr>
                                          <p:tavLst>
                                            <p:tav tm="0">
                                              <p:val>
                                                <p:strVal val="#ppt_x"/>
                                              </p:val>
                                            </p:tav>
                                            <p:tav tm="100000">
                                              <p:val>
                                                <p:strVal val="#ppt_x"/>
                                              </p:val>
                                            </p:tav>
                                          </p:tavLst>
                                        </p:anim>
                                        <p:anim calcmode="lin" valueType="num">
                                          <p:cBhvr additive="base">
                                            <p:cTn id="50" dur="500" fill="hold"/>
                                            <p:tgtEl>
                                              <p:spTgt spid="42"/>
                                            </p:tgtEl>
                                            <p:attrNameLst>
                                              <p:attrName>ppt_y</p:attrName>
                                            </p:attrNameLst>
                                          </p:cBhvr>
                                          <p:tavLst>
                                            <p:tav tm="0">
                                              <p:val>
                                                <p:strVal val="1+#ppt_h/2"/>
                                              </p:val>
                                            </p:tav>
                                            <p:tav tm="100000">
                                              <p:val>
                                                <p:strVal val="#ppt_y"/>
                                              </p:val>
                                            </p:tav>
                                          </p:tavLst>
                                        </p:anim>
                                      </p:childTnLst>
                                    </p:cTn>
                                  </p:par>
                                </p:childTnLst>
                              </p:cTn>
                            </p:par>
                            <p:par>
                              <p:cTn id="51" fill="hold">
                                <p:stCondLst>
                                  <p:cond delay="2000"/>
                                </p:stCondLst>
                                <p:childTnLst>
                                  <p:par>
                                    <p:cTn id="52" presetID="2" presetClass="entr" presetSubtype="4" fill="hold" grpId="0" nodeType="afterEffect">
                                      <p:stCondLst>
                                        <p:cond delay="0"/>
                                      </p:stCondLst>
                                      <p:childTnLst>
                                        <p:set>
                                          <p:cBhvr>
                                            <p:cTn id="53" dur="1" fill="hold">
                                              <p:stCondLst>
                                                <p:cond delay="0"/>
                                              </p:stCondLst>
                                            </p:cTn>
                                            <p:tgtEl>
                                              <p:spTgt spid="43"/>
                                            </p:tgtEl>
                                            <p:attrNameLst>
                                              <p:attrName>style.visibility</p:attrName>
                                            </p:attrNameLst>
                                          </p:cBhvr>
                                          <p:to>
                                            <p:strVal val="visible"/>
                                          </p:to>
                                        </p:set>
                                        <p:anim calcmode="lin" valueType="num">
                                          <p:cBhvr additive="base">
                                            <p:cTn id="54" dur="500" fill="hold"/>
                                            <p:tgtEl>
                                              <p:spTgt spid="43"/>
                                            </p:tgtEl>
                                            <p:attrNameLst>
                                              <p:attrName>ppt_x</p:attrName>
                                            </p:attrNameLst>
                                          </p:cBhvr>
                                          <p:tavLst>
                                            <p:tav tm="0">
                                              <p:val>
                                                <p:strVal val="#ppt_x"/>
                                              </p:val>
                                            </p:tav>
                                            <p:tav tm="100000">
                                              <p:val>
                                                <p:strVal val="#ppt_x"/>
                                              </p:val>
                                            </p:tav>
                                          </p:tavLst>
                                        </p:anim>
                                        <p:anim calcmode="lin" valueType="num">
                                          <p:cBhvr additive="base">
                                            <p:cTn id="55" dur="500" fill="hold"/>
                                            <p:tgtEl>
                                              <p:spTgt spid="43"/>
                                            </p:tgtEl>
                                            <p:attrNameLst>
                                              <p:attrName>ppt_y</p:attrName>
                                            </p:attrNameLst>
                                          </p:cBhvr>
                                          <p:tavLst>
                                            <p:tav tm="0">
                                              <p:val>
                                                <p:strVal val="1+#ppt_h/2"/>
                                              </p:val>
                                            </p:tav>
                                            <p:tav tm="100000">
                                              <p:val>
                                                <p:strVal val="#ppt_y"/>
                                              </p:val>
                                            </p:tav>
                                          </p:tavLst>
                                        </p:anim>
                                      </p:childTnLst>
                                    </p:cTn>
                                  </p:par>
                                </p:childTnLst>
                              </p:cTn>
                            </p:par>
                            <p:par>
                              <p:cTn id="56" fill="hold">
                                <p:stCondLst>
                                  <p:cond delay="2500"/>
                                </p:stCondLst>
                                <p:childTnLst>
                                  <p:par>
                                    <p:cTn id="57" presetID="2" presetClass="entr" presetSubtype="4" fill="hold" grpId="0" nodeType="afterEffect">
                                      <p:stCondLst>
                                        <p:cond delay="0"/>
                                      </p:stCondLst>
                                      <p:childTnLst>
                                        <p:set>
                                          <p:cBhvr>
                                            <p:cTn id="58" dur="1" fill="hold">
                                              <p:stCondLst>
                                                <p:cond delay="0"/>
                                              </p:stCondLst>
                                            </p:cTn>
                                            <p:tgtEl>
                                              <p:spTgt spid="44"/>
                                            </p:tgtEl>
                                            <p:attrNameLst>
                                              <p:attrName>style.visibility</p:attrName>
                                            </p:attrNameLst>
                                          </p:cBhvr>
                                          <p:to>
                                            <p:strVal val="visible"/>
                                          </p:to>
                                        </p:set>
                                        <p:anim calcmode="lin" valueType="num">
                                          <p:cBhvr additive="base">
                                            <p:cTn id="59" dur="500" fill="hold"/>
                                            <p:tgtEl>
                                              <p:spTgt spid="44"/>
                                            </p:tgtEl>
                                            <p:attrNameLst>
                                              <p:attrName>ppt_x</p:attrName>
                                            </p:attrNameLst>
                                          </p:cBhvr>
                                          <p:tavLst>
                                            <p:tav tm="0">
                                              <p:val>
                                                <p:strVal val="#ppt_x"/>
                                              </p:val>
                                            </p:tav>
                                            <p:tav tm="100000">
                                              <p:val>
                                                <p:strVal val="#ppt_x"/>
                                              </p:val>
                                            </p:tav>
                                          </p:tavLst>
                                        </p:anim>
                                        <p:anim calcmode="lin" valueType="num">
                                          <p:cBhvr additive="base">
                                            <p:cTn id="6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50"/>
                                            </p:tgtEl>
                                            <p:attrNameLst>
                                              <p:attrName>style.visibility</p:attrName>
                                            </p:attrNameLst>
                                          </p:cBhvr>
                                          <p:to>
                                            <p:strVal val="visible"/>
                                          </p:to>
                                        </p:set>
                                        <p:anim calcmode="lin" valueType="num">
                                          <p:cBhvr additive="base">
                                            <p:cTn id="65" dur="500" fill="hold"/>
                                            <p:tgtEl>
                                              <p:spTgt spid="50"/>
                                            </p:tgtEl>
                                            <p:attrNameLst>
                                              <p:attrName>ppt_x</p:attrName>
                                            </p:attrNameLst>
                                          </p:cBhvr>
                                          <p:tavLst>
                                            <p:tav tm="0">
                                              <p:val>
                                                <p:strVal val="#ppt_x"/>
                                              </p:val>
                                            </p:tav>
                                            <p:tav tm="100000">
                                              <p:val>
                                                <p:strVal val="#ppt_x"/>
                                              </p:val>
                                            </p:tav>
                                          </p:tavLst>
                                        </p:anim>
                                        <p:anim calcmode="lin" valueType="num">
                                          <p:cBhvr additive="base">
                                            <p:cTn id="66"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42" grpId="0"/>
          <p:bldP spid="43" grpId="0"/>
          <p:bldP spid="44" grpId="0"/>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3382479" y="1892701"/>
            <a:ext cx="7704776" cy="1627293"/>
          </a:xfrm>
          <a:prstGeom prst="roundRect">
            <a:avLst>
              <a:gd name="adj" fmla="val 3818"/>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3200"/>
          </a:p>
        </p:txBody>
      </p:sp>
      <p:grpSp>
        <p:nvGrpSpPr>
          <p:cNvPr id="3" name="组合 2"/>
          <p:cNvGrpSpPr/>
          <p:nvPr/>
        </p:nvGrpSpPr>
        <p:grpSpPr bwMode="auto">
          <a:xfrm>
            <a:off x="2212267" y="2387871"/>
            <a:ext cx="1936246" cy="636951"/>
            <a:chOff x="1677848" y="1867118"/>
            <a:chExt cx="1453992" cy="477352"/>
          </a:xfrm>
        </p:grpSpPr>
        <p:sp>
          <p:nvSpPr>
            <p:cNvPr id="4" name="圆角矩形 3"/>
            <p:cNvSpPr/>
            <p:nvPr/>
          </p:nvSpPr>
          <p:spPr>
            <a:xfrm>
              <a:off x="1677848" y="1867118"/>
              <a:ext cx="1453992" cy="477352"/>
            </a:xfrm>
            <a:prstGeom prst="roundRect">
              <a:avLst>
                <a:gd name="adj" fmla="val 2487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p>
          </p:txBody>
        </p:sp>
        <p:sp>
          <p:nvSpPr>
            <p:cNvPr id="5" name="矩形 35"/>
            <p:cNvSpPr>
              <a:spLocks noChangeArrowheads="1"/>
            </p:cNvSpPr>
            <p:nvPr/>
          </p:nvSpPr>
          <p:spPr bwMode="auto">
            <a:xfrm>
              <a:off x="2164746" y="1921128"/>
              <a:ext cx="890580" cy="299856"/>
            </a:xfrm>
            <a:prstGeom prst="rect">
              <a:avLst/>
            </a:prstGeom>
            <a:noFill/>
            <a:ln w="9525">
              <a:noFill/>
              <a:miter lim="800000"/>
            </a:ln>
          </p:spPr>
          <p:txBody>
            <a:bodyPr>
              <a:spAutoFit/>
            </a:bodyPr>
            <a:lstStyle/>
            <a:p>
              <a:r>
                <a:rPr lang="en-US" altLang="zh-CN" sz="2000" b="1" dirty="0">
                  <a:solidFill>
                    <a:schemeClr val="bg1"/>
                  </a:solidFill>
                  <a:latin typeface="微软雅黑" panose="020B0503020204020204" pitchFamily="34" charset="-122"/>
                  <a:ea typeface="微软雅黑" panose="020B0503020204020204" pitchFamily="34" charset="-122"/>
                </a:rPr>
                <a:t>32500</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cxnSp>
        <p:nvCxnSpPr>
          <p:cNvPr id="15" name="直接连接符 14"/>
          <p:cNvCxnSpPr/>
          <p:nvPr/>
        </p:nvCxnSpPr>
        <p:spPr>
          <a:xfrm>
            <a:off x="8186061" y="2263023"/>
            <a:ext cx="0" cy="893001"/>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8361699" y="2263021"/>
            <a:ext cx="2513945" cy="892360"/>
          </a:xfrm>
          <a:prstGeom prst="rect">
            <a:avLst/>
          </a:prstGeom>
        </p:spPr>
        <p:txBody>
          <a:bodyPr>
            <a:spAutoFit/>
          </a:bodyPr>
          <a:lstStyle/>
          <a:p>
            <a:pPr>
              <a:lnSpc>
                <a:spcPct val="130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a:t>
            </a:r>
            <a:endParaRPr lang="zh-CN" altLang="en-US" sz="133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7" name="圆角矩形 16"/>
          <p:cNvSpPr/>
          <p:nvPr/>
        </p:nvSpPr>
        <p:spPr>
          <a:xfrm>
            <a:off x="3376131" y="4000352"/>
            <a:ext cx="7704777" cy="1625177"/>
          </a:xfrm>
          <a:prstGeom prst="roundRect">
            <a:avLst>
              <a:gd name="adj" fmla="val 3818"/>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3200"/>
          </a:p>
        </p:txBody>
      </p:sp>
      <p:cxnSp>
        <p:nvCxnSpPr>
          <p:cNvPr id="19" name="直接连接符 18"/>
          <p:cNvCxnSpPr/>
          <p:nvPr/>
        </p:nvCxnSpPr>
        <p:spPr>
          <a:xfrm>
            <a:off x="8179712" y="4368557"/>
            <a:ext cx="0" cy="893001"/>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8355351" y="4368556"/>
            <a:ext cx="2513945" cy="892360"/>
          </a:xfrm>
          <a:prstGeom prst="rect">
            <a:avLst/>
          </a:prstGeom>
        </p:spPr>
        <p:txBody>
          <a:bodyPr>
            <a:spAutoFit/>
          </a:bodyPr>
          <a:lstStyle/>
          <a:p>
            <a:pPr>
              <a:lnSpc>
                <a:spcPct val="130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a:t>
            </a:r>
            <a:endParaRPr lang="zh-CN" altLang="en-US" sz="133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21" name="组合 20"/>
          <p:cNvGrpSpPr/>
          <p:nvPr/>
        </p:nvGrpSpPr>
        <p:grpSpPr bwMode="auto">
          <a:xfrm>
            <a:off x="2205919" y="4493414"/>
            <a:ext cx="1938362" cy="636951"/>
            <a:chOff x="1673457" y="3447102"/>
            <a:chExt cx="1453992" cy="477352"/>
          </a:xfrm>
        </p:grpSpPr>
        <p:sp>
          <p:nvSpPr>
            <p:cNvPr id="22" name="圆角矩形 21"/>
            <p:cNvSpPr/>
            <p:nvPr/>
          </p:nvSpPr>
          <p:spPr>
            <a:xfrm>
              <a:off x="1673457" y="3447102"/>
              <a:ext cx="1453992" cy="477352"/>
            </a:xfrm>
            <a:prstGeom prst="roundRect">
              <a:avLst>
                <a:gd name="adj" fmla="val 2487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p>
          </p:txBody>
        </p:sp>
        <p:sp>
          <p:nvSpPr>
            <p:cNvPr id="23" name="矩形 78"/>
            <p:cNvSpPr>
              <a:spLocks noChangeArrowheads="1"/>
            </p:cNvSpPr>
            <p:nvPr/>
          </p:nvSpPr>
          <p:spPr bwMode="auto">
            <a:xfrm>
              <a:off x="2106095" y="3501111"/>
              <a:ext cx="890580" cy="299856"/>
            </a:xfrm>
            <a:prstGeom prst="rect">
              <a:avLst/>
            </a:prstGeom>
            <a:noFill/>
            <a:ln w="9525">
              <a:noFill/>
              <a:miter lim="800000"/>
            </a:ln>
          </p:spPr>
          <p:txBody>
            <a:bodyPr>
              <a:spAutoFit/>
            </a:bodyPr>
            <a:lstStyle/>
            <a:p>
              <a:r>
                <a:rPr lang="en-US" altLang="zh-CN" sz="2000" b="1">
                  <a:solidFill>
                    <a:schemeClr val="bg1"/>
                  </a:solidFill>
                  <a:latin typeface="微软雅黑" panose="020B0503020204020204" pitchFamily="34" charset="-122"/>
                  <a:ea typeface="微软雅黑" panose="020B0503020204020204" pitchFamily="34" charset="-122"/>
                </a:rPr>
                <a:t>12340</a:t>
              </a:r>
              <a:endParaRPr lang="zh-CN" altLang="en-US" sz="2000" b="1">
                <a:solidFill>
                  <a:schemeClr val="bg1"/>
                </a:solidFill>
                <a:latin typeface="微软雅黑" panose="020B0503020204020204" pitchFamily="34" charset="-122"/>
                <a:ea typeface="微软雅黑" panose="020B0503020204020204" pitchFamily="34" charset="-122"/>
              </a:endParaRPr>
            </a:p>
          </p:txBody>
        </p:sp>
      </p:grpSp>
      <p:grpSp>
        <p:nvGrpSpPr>
          <p:cNvPr id="33" name="Group 71"/>
          <p:cNvGrpSpPr>
            <a:grpSpLocks noChangeAspect="1"/>
          </p:cNvGrpSpPr>
          <p:nvPr/>
        </p:nvGrpSpPr>
        <p:grpSpPr>
          <a:xfrm>
            <a:off x="4470097" y="2313624"/>
            <a:ext cx="303628" cy="791794"/>
            <a:chOff x="2323306" y="2203133"/>
            <a:chExt cx="979488" cy="2554287"/>
          </a:xfrm>
          <a:solidFill>
            <a:schemeClr val="accent1"/>
          </a:solidFill>
        </p:grpSpPr>
        <p:sp>
          <p:nvSpPr>
            <p:cNvPr id="43" name="Freeform 3"/>
            <p:cNvSpPr>
              <a:spLocks noChangeArrowheads="1"/>
            </p:cNvSpPr>
            <p:nvPr/>
          </p:nvSpPr>
          <p:spPr bwMode="auto">
            <a:xfrm>
              <a:off x="2323306" y="2720658"/>
              <a:ext cx="979488" cy="2036762"/>
            </a:xfrm>
            <a:custGeom>
              <a:avLst/>
              <a:gdLst>
                <a:gd name="T0" fmla="*/ 2093 w 2719"/>
                <a:gd name="T1" fmla="*/ 0 h 5657"/>
                <a:gd name="T2" fmla="*/ 2093 w 2719"/>
                <a:gd name="T3" fmla="*/ 0 h 5657"/>
                <a:gd name="T4" fmla="*/ 625 w 2719"/>
                <a:gd name="T5" fmla="*/ 0 h 5657"/>
                <a:gd name="T6" fmla="*/ 0 w 2719"/>
                <a:gd name="T7" fmla="*/ 625 h 5657"/>
                <a:gd name="T8" fmla="*/ 0 w 2719"/>
                <a:gd name="T9" fmla="*/ 2499 h 5657"/>
                <a:gd name="T10" fmla="*/ 250 w 2719"/>
                <a:gd name="T11" fmla="*/ 2718 h 5657"/>
                <a:gd name="T12" fmla="*/ 468 w 2719"/>
                <a:gd name="T13" fmla="*/ 2499 h 5657"/>
                <a:gd name="T14" fmla="*/ 468 w 2719"/>
                <a:gd name="T15" fmla="*/ 1032 h 5657"/>
                <a:gd name="T16" fmla="*/ 531 w 2719"/>
                <a:gd name="T17" fmla="*/ 938 h 5657"/>
                <a:gd name="T18" fmla="*/ 625 w 2719"/>
                <a:gd name="T19" fmla="*/ 1032 h 5657"/>
                <a:gd name="T20" fmla="*/ 625 w 2719"/>
                <a:gd name="T21" fmla="*/ 2781 h 5657"/>
                <a:gd name="T22" fmla="*/ 625 w 2719"/>
                <a:gd name="T23" fmla="*/ 3093 h 5657"/>
                <a:gd name="T24" fmla="*/ 625 w 2719"/>
                <a:gd name="T25" fmla="*/ 5312 h 5657"/>
                <a:gd name="T26" fmla="*/ 937 w 2719"/>
                <a:gd name="T27" fmla="*/ 5656 h 5657"/>
                <a:gd name="T28" fmla="*/ 937 w 2719"/>
                <a:gd name="T29" fmla="*/ 5656 h 5657"/>
                <a:gd name="T30" fmla="*/ 1218 w 2719"/>
                <a:gd name="T31" fmla="*/ 5312 h 5657"/>
                <a:gd name="T32" fmla="*/ 1218 w 2719"/>
                <a:gd name="T33" fmla="*/ 3156 h 5657"/>
                <a:gd name="T34" fmla="*/ 1375 w 2719"/>
                <a:gd name="T35" fmla="*/ 3031 h 5657"/>
                <a:gd name="T36" fmla="*/ 1531 w 2719"/>
                <a:gd name="T37" fmla="*/ 3156 h 5657"/>
                <a:gd name="T38" fmla="*/ 1531 w 2719"/>
                <a:gd name="T39" fmla="*/ 5312 h 5657"/>
                <a:gd name="T40" fmla="*/ 1781 w 2719"/>
                <a:gd name="T41" fmla="*/ 5656 h 5657"/>
                <a:gd name="T42" fmla="*/ 1781 w 2719"/>
                <a:gd name="T43" fmla="*/ 5656 h 5657"/>
                <a:gd name="T44" fmla="*/ 2093 w 2719"/>
                <a:gd name="T45" fmla="*/ 5312 h 5657"/>
                <a:gd name="T46" fmla="*/ 2093 w 2719"/>
                <a:gd name="T47" fmla="*/ 3093 h 5657"/>
                <a:gd name="T48" fmla="*/ 2093 w 2719"/>
                <a:gd name="T49" fmla="*/ 2781 h 5657"/>
                <a:gd name="T50" fmla="*/ 2093 w 2719"/>
                <a:gd name="T51" fmla="*/ 1032 h 5657"/>
                <a:gd name="T52" fmla="*/ 2218 w 2719"/>
                <a:gd name="T53" fmla="*/ 938 h 5657"/>
                <a:gd name="T54" fmla="*/ 2250 w 2719"/>
                <a:gd name="T55" fmla="*/ 1032 h 5657"/>
                <a:gd name="T56" fmla="*/ 2250 w 2719"/>
                <a:gd name="T57" fmla="*/ 2499 h 5657"/>
                <a:gd name="T58" fmla="*/ 2468 w 2719"/>
                <a:gd name="T59" fmla="*/ 2718 h 5657"/>
                <a:gd name="T60" fmla="*/ 2718 w 2719"/>
                <a:gd name="T61" fmla="*/ 2499 h 5657"/>
                <a:gd name="T62" fmla="*/ 2718 w 2719"/>
                <a:gd name="T63" fmla="*/ 625 h 5657"/>
                <a:gd name="T64" fmla="*/ 2093 w 2719"/>
                <a:gd name="T65" fmla="*/ 0 h 5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9" h="5657">
                  <a:moveTo>
                    <a:pt x="2093" y="0"/>
                  </a:moveTo>
                  <a:lnTo>
                    <a:pt x="2093" y="0"/>
                  </a:lnTo>
                  <a:cubicBezTo>
                    <a:pt x="625" y="0"/>
                    <a:pt x="625" y="0"/>
                    <a:pt x="625" y="0"/>
                  </a:cubicBezTo>
                  <a:cubicBezTo>
                    <a:pt x="218" y="0"/>
                    <a:pt x="0" y="188"/>
                    <a:pt x="0" y="625"/>
                  </a:cubicBezTo>
                  <a:cubicBezTo>
                    <a:pt x="0" y="2499"/>
                    <a:pt x="0" y="2499"/>
                    <a:pt x="0" y="2499"/>
                  </a:cubicBezTo>
                  <a:cubicBezTo>
                    <a:pt x="0" y="2624"/>
                    <a:pt x="93" y="2718"/>
                    <a:pt x="250" y="2718"/>
                  </a:cubicBezTo>
                  <a:cubicBezTo>
                    <a:pt x="375" y="2718"/>
                    <a:pt x="468" y="2624"/>
                    <a:pt x="468" y="2499"/>
                  </a:cubicBezTo>
                  <a:cubicBezTo>
                    <a:pt x="468" y="2499"/>
                    <a:pt x="468" y="1188"/>
                    <a:pt x="468" y="1032"/>
                  </a:cubicBezTo>
                  <a:cubicBezTo>
                    <a:pt x="468" y="938"/>
                    <a:pt x="531" y="938"/>
                    <a:pt x="531" y="938"/>
                  </a:cubicBezTo>
                  <a:cubicBezTo>
                    <a:pt x="593" y="938"/>
                    <a:pt x="625" y="938"/>
                    <a:pt x="625" y="1032"/>
                  </a:cubicBezTo>
                  <a:cubicBezTo>
                    <a:pt x="625" y="1188"/>
                    <a:pt x="625" y="2249"/>
                    <a:pt x="625" y="2781"/>
                  </a:cubicBezTo>
                  <a:cubicBezTo>
                    <a:pt x="625" y="3093"/>
                    <a:pt x="625" y="3093"/>
                    <a:pt x="625" y="3093"/>
                  </a:cubicBezTo>
                  <a:cubicBezTo>
                    <a:pt x="625" y="5312"/>
                    <a:pt x="625" y="5312"/>
                    <a:pt x="625" y="5312"/>
                  </a:cubicBezTo>
                  <a:cubicBezTo>
                    <a:pt x="625" y="5468"/>
                    <a:pt x="781" y="5656"/>
                    <a:pt x="937" y="5656"/>
                  </a:cubicBezTo>
                  <a:lnTo>
                    <a:pt x="937" y="5656"/>
                  </a:lnTo>
                  <a:cubicBezTo>
                    <a:pt x="1093" y="5656"/>
                    <a:pt x="1218" y="5468"/>
                    <a:pt x="1218" y="5312"/>
                  </a:cubicBezTo>
                  <a:cubicBezTo>
                    <a:pt x="1218" y="5312"/>
                    <a:pt x="1218" y="3249"/>
                    <a:pt x="1218" y="3156"/>
                  </a:cubicBezTo>
                  <a:cubicBezTo>
                    <a:pt x="1218" y="3031"/>
                    <a:pt x="1250" y="3031"/>
                    <a:pt x="1375" y="3031"/>
                  </a:cubicBezTo>
                  <a:cubicBezTo>
                    <a:pt x="1406" y="3031"/>
                    <a:pt x="1531" y="3031"/>
                    <a:pt x="1531" y="3156"/>
                  </a:cubicBezTo>
                  <a:cubicBezTo>
                    <a:pt x="1531" y="3249"/>
                    <a:pt x="1531" y="5312"/>
                    <a:pt x="1531" y="5312"/>
                  </a:cubicBezTo>
                  <a:cubicBezTo>
                    <a:pt x="1531" y="5468"/>
                    <a:pt x="1562" y="5656"/>
                    <a:pt x="1781" y="5656"/>
                  </a:cubicBezTo>
                  <a:lnTo>
                    <a:pt x="1781" y="5656"/>
                  </a:lnTo>
                  <a:cubicBezTo>
                    <a:pt x="1937" y="5656"/>
                    <a:pt x="2093" y="5468"/>
                    <a:pt x="2093" y="5312"/>
                  </a:cubicBezTo>
                  <a:cubicBezTo>
                    <a:pt x="2093" y="3093"/>
                    <a:pt x="2093" y="3093"/>
                    <a:pt x="2093" y="3093"/>
                  </a:cubicBezTo>
                  <a:cubicBezTo>
                    <a:pt x="2093" y="2781"/>
                    <a:pt x="2093" y="2781"/>
                    <a:pt x="2093" y="2781"/>
                  </a:cubicBezTo>
                  <a:cubicBezTo>
                    <a:pt x="2093" y="2249"/>
                    <a:pt x="2093" y="1188"/>
                    <a:pt x="2093" y="1032"/>
                  </a:cubicBezTo>
                  <a:cubicBezTo>
                    <a:pt x="2093" y="938"/>
                    <a:pt x="2156" y="938"/>
                    <a:pt x="2218" y="938"/>
                  </a:cubicBezTo>
                  <a:cubicBezTo>
                    <a:pt x="2218" y="938"/>
                    <a:pt x="2250" y="938"/>
                    <a:pt x="2250" y="1032"/>
                  </a:cubicBezTo>
                  <a:cubicBezTo>
                    <a:pt x="2250" y="1188"/>
                    <a:pt x="2250" y="2499"/>
                    <a:pt x="2250" y="2499"/>
                  </a:cubicBezTo>
                  <a:cubicBezTo>
                    <a:pt x="2250" y="2624"/>
                    <a:pt x="2375" y="2718"/>
                    <a:pt x="2468" y="2718"/>
                  </a:cubicBezTo>
                  <a:cubicBezTo>
                    <a:pt x="2562" y="2718"/>
                    <a:pt x="2718" y="2624"/>
                    <a:pt x="2718" y="2499"/>
                  </a:cubicBezTo>
                  <a:cubicBezTo>
                    <a:pt x="2718" y="625"/>
                    <a:pt x="2718" y="625"/>
                    <a:pt x="2718" y="625"/>
                  </a:cubicBezTo>
                  <a:cubicBezTo>
                    <a:pt x="2718" y="188"/>
                    <a:pt x="2531" y="0"/>
                    <a:pt x="2093" y="0"/>
                  </a:cubicBezTo>
                </a:path>
              </a:pathLst>
            </a:custGeom>
            <a:grpFill/>
            <a:ln>
              <a:noFill/>
            </a:ln>
            <a:effectLst/>
          </p:spPr>
          <p:txBody>
            <a:bodyPr wrap="none" anchor="ctr"/>
            <a:lstStyle/>
            <a:p>
              <a:pPr>
                <a:defRPr/>
              </a:pPr>
              <a:endParaRPr lang="en-US" sz="3200" b="1">
                <a:solidFill>
                  <a:schemeClr val="bg1">
                    <a:lumMod val="65000"/>
                  </a:schemeClr>
                </a:solidFill>
              </a:endParaRPr>
            </a:p>
          </p:txBody>
        </p:sp>
        <p:sp>
          <p:nvSpPr>
            <p:cNvPr id="44" name="Freeform 4"/>
            <p:cNvSpPr>
              <a:spLocks noChangeArrowheads="1"/>
            </p:cNvSpPr>
            <p:nvPr/>
          </p:nvSpPr>
          <p:spPr bwMode="auto">
            <a:xfrm>
              <a:off x="2626519" y="2203133"/>
              <a:ext cx="382587" cy="360362"/>
            </a:xfrm>
            <a:custGeom>
              <a:avLst/>
              <a:gdLst>
                <a:gd name="T0" fmla="*/ 532 w 1064"/>
                <a:gd name="T1" fmla="*/ 0 h 1001"/>
                <a:gd name="T2" fmla="*/ 532 w 1064"/>
                <a:gd name="T3" fmla="*/ 0 h 1001"/>
                <a:gd name="T4" fmla="*/ 0 w 1064"/>
                <a:gd name="T5" fmla="*/ 531 h 1001"/>
                <a:gd name="T6" fmla="*/ 532 w 1064"/>
                <a:gd name="T7" fmla="*/ 1000 h 1001"/>
                <a:gd name="T8" fmla="*/ 1063 w 1064"/>
                <a:gd name="T9" fmla="*/ 531 h 1001"/>
                <a:gd name="T10" fmla="*/ 532 w 1064"/>
                <a:gd name="T11" fmla="*/ 0 h 1001"/>
              </a:gdLst>
              <a:ahLst/>
              <a:cxnLst>
                <a:cxn ang="0">
                  <a:pos x="T0" y="T1"/>
                </a:cxn>
                <a:cxn ang="0">
                  <a:pos x="T2" y="T3"/>
                </a:cxn>
                <a:cxn ang="0">
                  <a:pos x="T4" y="T5"/>
                </a:cxn>
                <a:cxn ang="0">
                  <a:pos x="T6" y="T7"/>
                </a:cxn>
                <a:cxn ang="0">
                  <a:pos x="T8" y="T9"/>
                </a:cxn>
                <a:cxn ang="0">
                  <a:pos x="T10" y="T11"/>
                </a:cxn>
              </a:cxnLst>
              <a:rect l="0" t="0" r="r" b="b"/>
              <a:pathLst>
                <a:path w="1064" h="1001">
                  <a:moveTo>
                    <a:pt x="532" y="0"/>
                  </a:moveTo>
                  <a:lnTo>
                    <a:pt x="532" y="0"/>
                  </a:lnTo>
                  <a:cubicBezTo>
                    <a:pt x="219" y="0"/>
                    <a:pt x="0" y="219"/>
                    <a:pt x="0" y="531"/>
                  </a:cubicBezTo>
                  <a:cubicBezTo>
                    <a:pt x="0" y="812"/>
                    <a:pt x="219" y="1000"/>
                    <a:pt x="532" y="1000"/>
                  </a:cubicBezTo>
                  <a:cubicBezTo>
                    <a:pt x="782" y="1000"/>
                    <a:pt x="1063" y="812"/>
                    <a:pt x="1063" y="531"/>
                  </a:cubicBezTo>
                  <a:cubicBezTo>
                    <a:pt x="1063" y="219"/>
                    <a:pt x="782" y="0"/>
                    <a:pt x="532" y="0"/>
                  </a:cubicBezTo>
                </a:path>
              </a:pathLst>
            </a:custGeom>
            <a:grpFill/>
            <a:ln>
              <a:noFill/>
            </a:ln>
            <a:effectLst/>
          </p:spPr>
          <p:txBody>
            <a:bodyPr wrap="none" anchor="ctr"/>
            <a:lstStyle/>
            <a:p>
              <a:pPr>
                <a:defRPr/>
              </a:pPr>
              <a:endParaRPr lang="en-US" sz="3200" b="1">
                <a:solidFill>
                  <a:schemeClr val="bg1">
                    <a:lumMod val="65000"/>
                  </a:schemeClr>
                </a:solidFill>
              </a:endParaRPr>
            </a:p>
          </p:txBody>
        </p:sp>
      </p:grpSp>
      <p:grpSp>
        <p:nvGrpSpPr>
          <p:cNvPr id="34" name="Group 72"/>
          <p:cNvGrpSpPr>
            <a:grpSpLocks noChangeAspect="1"/>
          </p:cNvGrpSpPr>
          <p:nvPr/>
        </p:nvGrpSpPr>
        <p:grpSpPr>
          <a:xfrm>
            <a:off x="4933944" y="2313624"/>
            <a:ext cx="303628" cy="791794"/>
            <a:chOff x="2323306" y="2203133"/>
            <a:chExt cx="979488" cy="2554287"/>
          </a:xfrm>
          <a:solidFill>
            <a:schemeClr val="accent1"/>
          </a:solidFill>
        </p:grpSpPr>
        <p:sp>
          <p:nvSpPr>
            <p:cNvPr id="41" name="Freeform 3"/>
            <p:cNvSpPr>
              <a:spLocks noChangeArrowheads="1"/>
            </p:cNvSpPr>
            <p:nvPr/>
          </p:nvSpPr>
          <p:spPr bwMode="auto">
            <a:xfrm>
              <a:off x="2323306" y="2720658"/>
              <a:ext cx="979488" cy="2036762"/>
            </a:xfrm>
            <a:custGeom>
              <a:avLst/>
              <a:gdLst>
                <a:gd name="T0" fmla="*/ 2093 w 2719"/>
                <a:gd name="T1" fmla="*/ 0 h 5657"/>
                <a:gd name="T2" fmla="*/ 2093 w 2719"/>
                <a:gd name="T3" fmla="*/ 0 h 5657"/>
                <a:gd name="T4" fmla="*/ 625 w 2719"/>
                <a:gd name="T5" fmla="*/ 0 h 5657"/>
                <a:gd name="T6" fmla="*/ 0 w 2719"/>
                <a:gd name="T7" fmla="*/ 625 h 5657"/>
                <a:gd name="T8" fmla="*/ 0 w 2719"/>
                <a:gd name="T9" fmla="*/ 2499 h 5657"/>
                <a:gd name="T10" fmla="*/ 250 w 2719"/>
                <a:gd name="T11" fmla="*/ 2718 h 5657"/>
                <a:gd name="T12" fmla="*/ 468 w 2719"/>
                <a:gd name="T13" fmla="*/ 2499 h 5657"/>
                <a:gd name="T14" fmla="*/ 468 w 2719"/>
                <a:gd name="T15" fmla="*/ 1032 h 5657"/>
                <a:gd name="T16" fmla="*/ 531 w 2719"/>
                <a:gd name="T17" fmla="*/ 938 h 5657"/>
                <a:gd name="T18" fmla="*/ 625 w 2719"/>
                <a:gd name="T19" fmla="*/ 1032 h 5657"/>
                <a:gd name="T20" fmla="*/ 625 w 2719"/>
                <a:gd name="T21" fmla="*/ 2781 h 5657"/>
                <a:gd name="T22" fmla="*/ 625 w 2719"/>
                <a:gd name="T23" fmla="*/ 3093 h 5657"/>
                <a:gd name="T24" fmla="*/ 625 w 2719"/>
                <a:gd name="T25" fmla="*/ 5312 h 5657"/>
                <a:gd name="T26" fmla="*/ 937 w 2719"/>
                <a:gd name="T27" fmla="*/ 5656 h 5657"/>
                <a:gd name="T28" fmla="*/ 937 w 2719"/>
                <a:gd name="T29" fmla="*/ 5656 h 5657"/>
                <a:gd name="T30" fmla="*/ 1218 w 2719"/>
                <a:gd name="T31" fmla="*/ 5312 h 5657"/>
                <a:gd name="T32" fmla="*/ 1218 w 2719"/>
                <a:gd name="T33" fmla="*/ 3156 h 5657"/>
                <a:gd name="T34" fmla="*/ 1375 w 2719"/>
                <a:gd name="T35" fmla="*/ 3031 h 5657"/>
                <a:gd name="T36" fmla="*/ 1531 w 2719"/>
                <a:gd name="T37" fmla="*/ 3156 h 5657"/>
                <a:gd name="T38" fmla="*/ 1531 w 2719"/>
                <a:gd name="T39" fmla="*/ 5312 h 5657"/>
                <a:gd name="T40" fmla="*/ 1781 w 2719"/>
                <a:gd name="T41" fmla="*/ 5656 h 5657"/>
                <a:gd name="T42" fmla="*/ 1781 w 2719"/>
                <a:gd name="T43" fmla="*/ 5656 h 5657"/>
                <a:gd name="T44" fmla="*/ 2093 w 2719"/>
                <a:gd name="T45" fmla="*/ 5312 h 5657"/>
                <a:gd name="T46" fmla="*/ 2093 w 2719"/>
                <a:gd name="T47" fmla="*/ 3093 h 5657"/>
                <a:gd name="T48" fmla="*/ 2093 w 2719"/>
                <a:gd name="T49" fmla="*/ 2781 h 5657"/>
                <a:gd name="T50" fmla="*/ 2093 w 2719"/>
                <a:gd name="T51" fmla="*/ 1032 h 5657"/>
                <a:gd name="T52" fmla="*/ 2218 w 2719"/>
                <a:gd name="T53" fmla="*/ 938 h 5657"/>
                <a:gd name="T54" fmla="*/ 2250 w 2719"/>
                <a:gd name="T55" fmla="*/ 1032 h 5657"/>
                <a:gd name="T56" fmla="*/ 2250 w 2719"/>
                <a:gd name="T57" fmla="*/ 2499 h 5657"/>
                <a:gd name="T58" fmla="*/ 2468 w 2719"/>
                <a:gd name="T59" fmla="*/ 2718 h 5657"/>
                <a:gd name="T60" fmla="*/ 2718 w 2719"/>
                <a:gd name="T61" fmla="*/ 2499 h 5657"/>
                <a:gd name="T62" fmla="*/ 2718 w 2719"/>
                <a:gd name="T63" fmla="*/ 625 h 5657"/>
                <a:gd name="T64" fmla="*/ 2093 w 2719"/>
                <a:gd name="T65" fmla="*/ 0 h 5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9" h="5657">
                  <a:moveTo>
                    <a:pt x="2093" y="0"/>
                  </a:moveTo>
                  <a:lnTo>
                    <a:pt x="2093" y="0"/>
                  </a:lnTo>
                  <a:cubicBezTo>
                    <a:pt x="625" y="0"/>
                    <a:pt x="625" y="0"/>
                    <a:pt x="625" y="0"/>
                  </a:cubicBezTo>
                  <a:cubicBezTo>
                    <a:pt x="218" y="0"/>
                    <a:pt x="0" y="188"/>
                    <a:pt x="0" y="625"/>
                  </a:cubicBezTo>
                  <a:cubicBezTo>
                    <a:pt x="0" y="2499"/>
                    <a:pt x="0" y="2499"/>
                    <a:pt x="0" y="2499"/>
                  </a:cubicBezTo>
                  <a:cubicBezTo>
                    <a:pt x="0" y="2624"/>
                    <a:pt x="93" y="2718"/>
                    <a:pt x="250" y="2718"/>
                  </a:cubicBezTo>
                  <a:cubicBezTo>
                    <a:pt x="375" y="2718"/>
                    <a:pt x="468" y="2624"/>
                    <a:pt x="468" y="2499"/>
                  </a:cubicBezTo>
                  <a:cubicBezTo>
                    <a:pt x="468" y="2499"/>
                    <a:pt x="468" y="1188"/>
                    <a:pt x="468" y="1032"/>
                  </a:cubicBezTo>
                  <a:cubicBezTo>
                    <a:pt x="468" y="938"/>
                    <a:pt x="531" y="938"/>
                    <a:pt x="531" y="938"/>
                  </a:cubicBezTo>
                  <a:cubicBezTo>
                    <a:pt x="593" y="938"/>
                    <a:pt x="625" y="938"/>
                    <a:pt x="625" y="1032"/>
                  </a:cubicBezTo>
                  <a:cubicBezTo>
                    <a:pt x="625" y="1188"/>
                    <a:pt x="625" y="2249"/>
                    <a:pt x="625" y="2781"/>
                  </a:cubicBezTo>
                  <a:cubicBezTo>
                    <a:pt x="625" y="3093"/>
                    <a:pt x="625" y="3093"/>
                    <a:pt x="625" y="3093"/>
                  </a:cubicBezTo>
                  <a:cubicBezTo>
                    <a:pt x="625" y="5312"/>
                    <a:pt x="625" y="5312"/>
                    <a:pt x="625" y="5312"/>
                  </a:cubicBezTo>
                  <a:cubicBezTo>
                    <a:pt x="625" y="5468"/>
                    <a:pt x="781" y="5656"/>
                    <a:pt x="937" y="5656"/>
                  </a:cubicBezTo>
                  <a:lnTo>
                    <a:pt x="937" y="5656"/>
                  </a:lnTo>
                  <a:cubicBezTo>
                    <a:pt x="1093" y="5656"/>
                    <a:pt x="1218" y="5468"/>
                    <a:pt x="1218" y="5312"/>
                  </a:cubicBezTo>
                  <a:cubicBezTo>
                    <a:pt x="1218" y="5312"/>
                    <a:pt x="1218" y="3249"/>
                    <a:pt x="1218" y="3156"/>
                  </a:cubicBezTo>
                  <a:cubicBezTo>
                    <a:pt x="1218" y="3031"/>
                    <a:pt x="1250" y="3031"/>
                    <a:pt x="1375" y="3031"/>
                  </a:cubicBezTo>
                  <a:cubicBezTo>
                    <a:pt x="1406" y="3031"/>
                    <a:pt x="1531" y="3031"/>
                    <a:pt x="1531" y="3156"/>
                  </a:cubicBezTo>
                  <a:cubicBezTo>
                    <a:pt x="1531" y="3249"/>
                    <a:pt x="1531" y="5312"/>
                    <a:pt x="1531" y="5312"/>
                  </a:cubicBezTo>
                  <a:cubicBezTo>
                    <a:pt x="1531" y="5468"/>
                    <a:pt x="1562" y="5656"/>
                    <a:pt x="1781" y="5656"/>
                  </a:cubicBezTo>
                  <a:lnTo>
                    <a:pt x="1781" y="5656"/>
                  </a:lnTo>
                  <a:cubicBezTo>
                    <a:pt x="1937" y="5656"/>
                    <a:pt x="2093" y="5468"/>
                    <a:pt x="2093" y="5312"/>
                  </a:cubicBezTo>
                  <a:cubicBezTo>
                    <a:pt x="2093" y="3093"/>
                    <a:pt x="2093" y="3093"/>
                    <a:pt x="2093" y="3093"/>
                  </a:cubicBezTo>
                  <a:cubicBezTo>
                    <a:pt x="2093" y="2781"/>
                    <a:pt x="2093" y="2781"/>
                    <a:pt x="2093" y="2781"/>
                  </a:cubicBezTo>
                  <a:cubicBezTo>
                    <a:pt x="2093" y="2249"/>
                    <a:pt x="2093" y="1188"/>
                    <a:pt x="2093" y="1032"/>
                  </a:cubicBezTo>
                  <a:cubicBezTo>
                    <a:pt x="2093" y="938"/>
                    <a:pt x="2156" y="938"/>
                    <a:pt x="2218" y="938"/>
                  </a:cubicBezTo>
                  <a:cubicBezTo>
                    <a:pt x="2218" y="938"/>
                    <a:pt x="2250" y="938"/>
                    <a:pt x="2250" y="1032"/>
                  </a:cubicBezTo>
                  <a:cubicBezTo>
                    <a:pt x="2250" y="1188"/>
                    <a:pt x="2250" y="2499"/>
                    <a:pt x="2250" y="2499"/>
                  </a:cubicBezTo>
                  <a:cubicBezTo>
                    <a:pt x="2250" y="2624"/>
                    <a:pt x="2375" y="2718"/>
                    <a:pt x="2468" y="2718"/>
                  </a:cubicBezTo>
                  <a:cubicBezTo>
                    <a:pt x="2562" y="2718"/>
                    <a:pt x="2718" y="2624"/>
                    <a:pt x="2718" y="2499"/>
                  </a:cubicBezTo>
                  <a:cubicBezTo>
                    <a:pt x="2718" y="625"/>
                    <a:pt x="2718" y="625"/>
                    <a:pt x="2718" y="625"/>
                  </a:cubicBezTo>
                  <a:cubicBezTo>
                    <a:pt x="2718" y="188"/>
                    <a:pt x="2531" y="0"/>
                    <a:pt x="2093" y="0"/>
                  </a:cubicBezTo>
                </a:path>
              </a:pathLst>
            </a:custGeom>
            <a:grpFill/>
            <a:ln>
              <a:noFill/>
            </a:ln>
            <a:effectLst/>
          </p:spPr>
          <p:txBody>
            <a:bodyPr wrap="none" anchor="ctr"/>
            <a:lstStyle/>
            <a:p>
              <a:pPr>
                <a:defRPr/>
              </a:pPr>
              <a:endParaRPr lang="en-US" sz="3200" b="1">
                <a:solidFill>
                  <a:schemeClr val="bg1">
                    <a:lumMod val="65000"/>
                  </a:schemeClr>
                </a:solidFill>
              </a:endParaRPr>
            </a:p>
          </p:txBody>
        </p:sp>
        <p:sp>
          <p:nvSpPr>
            <p:cNvPr id="42" name="Freeform 4"/>
            <p:cNvSpPr>
              <a:spLocks noChangeArrowheads="1"/>
            </p:cNvSpPr>
            <p:nvPr/>
          </p:nvSpPr>
          <p:spPr bwMode="auto">
            <a:xfrm>
              <a:off x="2626519" y="2203133"/>
              <a:ext cx="382587" cy="360362"/>
            </a:xfrm>
            <a:custGeom>
              <a:avLst/>
              <a:gdLst>
                <a:gd name="T0" fmla="*/ 532 w 1064"/>
                <a:gd name="T1" fmla="*/ 0 h 1001"/>
                <a:gd name="T2" fmla="*/ 532 w 1064"/>
                <a:gd name="T3" fmla="*/ 0 h 1001"/>
                <a:gd name="T4" fmla="*/ 0 w 1064"/>
                <a:gd name="T5" fmla="*/ 531 h 1001"/>
                <a:gd name="T6" fmla="*/ 532 w 1064"/>
                <a:gd name="T7" fmla="*/ 1000 h 1001"/>
                <a:gd name="T8" fmla="*/ 1063 w 1064"/>
                <a:gd name="T9" fmla="*/ 531 h 1001"/>
                <a:gd name="T10" fmla="*/ 532 w 1064"/>
                <a:gd name="T11" fmla="*/ 0 h 1001"/>
              </a:gdLst>
              <a:ahLst/>
              <a:cxnLst>
                <a:cxn ang="0">
                  <a:pos x="T0" y="T1"/>
                </a:cxn>
                <a:cxn ang="0">
                  <a:pos x="T2" y="T3"/>
                </a:cxn>
                <a:cxn ang="0">
                  <a:pos x="T4" y="T5"/>
                </a:cxn>
                <a:cxn ang="0">
                  <a:pos x="T6" y="T7"/>
                </a:cxn>
                <a:cxn ang="0">
                  <a:pos x="T8" y="T9"/>
                </a:cxn>
                <a:cxn ang="0">
                  <a:pos x="T10" y="T11"/>
                </a:cxn>
              </a:cxnLst>
              <a:rect l="0" t="0" r="r" b="b"/>
              <a:pathLst>
                <a:path w="1064" h="1001">
                  <a:moveTo>
                    <a:pt x="532" y="0"/>
                  </a:moveTo>
                  <a:lnTo>
                    <a:pt x="532" y="0"/>
                  </a:lnTo>
                  <a:cubicBezTo>
                    <a:pt x="219" y="0"/>
                    <a:pt x="0" y="219"/>
                    <a:pt x="0" y="531"/>
                  </a:cubicBezTo>
                  <a:cubicBezTo>
                    <a:pt x="0" y="812"/>
                    <a:pt x="219" y="1000"/>
                    <a:pt x="532" y="1000"/>
                  </a:cubicBezTo>
                  <a:cubicBezTo>
                    <a:pt x="782" y="1000"/>
                    <a:pt x="1063" y="812"/>
                    <a:pt x="1063" y="531"/>
                  </a:cubicBezTo>
                  <a:cubicBezTo>
                    <a:pt x="1063" y="219"/>
                    <a:pt x="782" y="0"/>
                    <a:pt x="532" y="0"/>
                  </a:cubicBezTo>
                </a:path>
              </a:pathLst>
            </a:custGeom>
            <a:grpFill/>
            <a:ln>
              <a:noFill/>
            </a:ln>
            <a:effectLst/>
          </p:spPr>
          <p:txBody>
            <a:bodyPr wrap="none" anchor="ctr"/>
            <a:lstStyle/>
            <a:p>
              <a:pPr>
                <a:defRPr/>
              </a:pPr>
              <a:endParaRPr lang="en-US" sz="3200" b="1">
                <a:solidFill>
                  <a:schemeClr val="bg1">
                    <a:lumMod val="65000"/>
                  </a:schemeClr>
                </a:solidFill>
              </a:endParaRPr>
            </a:p>
          </p:txBody>
        </p:sp>
      </p:grpSp>
      <p:grpSp>
        <p:nvGrpSpPr>
          <p:cNvPr id="35" name="Group 73"/>
          <p:cNvGrpSpPr>
            <a:grpSpLocks noChangeAspect="1"/>
          </p:cNvGrpSpPr>
          <p:nvPr/>
        </p:nvGrpSpPr>
        <p:grpSpPr>
          <a:xfrm>
            <a:off x="5397791" y="2313624"/>
            <a:ext cx="303628" cy="791794"/>
            <a:chOff x="2323306" y="2203133"/>
            <a:chExt cx="979488" cy="2554287"/>
          </a:xfrm>
          <a:solidFill>
            <a:schemeClr val="accent1"/>
          </a:solidFill>
        </p:grpSpPr>
        <p:sp>
          <p:nvSpPr>
            <p:cNvPr id="39" name="Freeform 3"/>
            <p:cNvSpPr>
              <a:spLocks noChangeArrowheads="1"/>
            </p:cNvSpPr>
            <p:nvPr/>
          </p:nvSpPr>
          <p:spPr bwMode="auto">
            <a:xfrm>
              <a:off x="2323306" y="2720658"/>
              <a:ext cx="979488" cy="2036762"/>
            </a:xfrm>
            <a:custGeom>
              <a:avLst/>
              <a:gdLst>
                <a:gd name="T0" fmla="*/ 2093 w 2719"/>
                <a:gd name="T1" fmla="*/ 0 h 5657"/>
                <a:gd name="T2" fmla="*/ 2093 w 2719"/>
                <a:gd name="T3" fmla="*/ 0 h 5657"/>
                <a:gd name="T4" fmla="*/ 625 w 2719"/>
                <a:gd name="T5" fmla="*/ 0 h 5657"/>
                <a:gd name="T6" fmla="*/ 0 w 2719"/>
                <a:gd name="T7" fmla="*/ 625 h 5657"/>
                <a:gd name="T8" fmla="*/ 0 w 2719"/>
                <a:gd name="T9" fmla="*/ 2499 h 5657"/>
                <a:gd name="T10" fmla="*/ 250 w 2719"/>
                <a:gd name="T11" fmla="*/ 2718 h 5657"/>
                <a:gd name="T12" fmla="*/ 468 w 2719"/>
                <a:gd name="T13" fmla="*/ 2499 h 5657"/>
                <a:gd name="T14" fmla="*/ 468 w 2719"/>
                <a:gd name="T15" fmla="*/ 1032 h 5657"/>
                <a:gd name="T16" fmla="*/ 531 w 2719"/>
                <a:gd name="T17" fmla="*/ 938 h 5657"/>
                <a:gd name="T18" fmla="*/ 625 w 2719"/>
                <a:gd name="T19" fmla="*/ 1032 h 5657"/>
                <a:gd name="T20" fmla="*/ 625 w 2719"/>
                <a:gd name="T21" fmla="*/ 2781 h 5657"/>
                <a:gd name="T22" fmla="*/ 625 w 2719"/>
                <a:gd name="T23" fmla="*/ 3093 h 5657"/>
                <a:gd name="T24" fmla="*/ 625 w 2719"/>
                <a:gd name="T25" fmla="*/ 5312 h 5657"/>
                <a:gd name="T26" fmla="*/ 937 w 2719"/>
                <a:gd name="T27" fmla="*/ 5656 h 5657"/>
                <a:gd name="T28" fmla="*/ 937 w 2719"/>
                <a:gd name="T29" fmla="*/ 5656 h 5657"/>
                <a:gd name="T30" fmla="*/ 1218 w 2719"/>
                <a:gd name="T31" fmla="*/ 5312 h 5657"/>
                <a:gd name="T32" fmla="*/ 1218 w 2719"/>
                <a:gd name="T33" fmla="*/ 3156 h 5657"/>
                <a:gd name="T34" fmla="*/ 1375 w 2719"/>
                <a:gd name="T35" fmla="*/ 3031 h 5657"/>
                <a:gd name="T36" fmla="*/ 1531 w 2719"/>
                <a:gd name="T37" fmla="*/ 3156 h 5657"/>
                <a:gd name="T38" fmla="*/ 1531 w 2719"/>
                <a:gd name="T39" fmla="*/ 5312 h 5657"/>
                <a:gd name="T40" fmla="*/ 1781 w 2719"/>
                <a:gd name="T41" fmla="*/ 5656 h 5657"/>
                <a:gd name="T42" fmla="*/ 1781 w 2719"/>
                <a:gd name="T43" fmla="*/ 5656 h 5657"/>
                <a:gd name="T44" fmla="*/ 2093 w 2719"/>
                <a:gd name="T45" fmla="*/ 5312 h 5657"/>
                <a:gd name="T46" fmla="*/ 2093 w 2719"/>
                <a:gd name="T47" fmla="*/ 3093 h 5657"/>
                <a:gd name="T48" fmla="*/ 2093 w 2719"/>
                <a:gd name="T49" fmla="*/ 2781 h 5657"/>
                <a:gd name="T50" fmla="*/ 2093 w 2719"/>
                <a:gd name="T51" fmla="*/ 1032 h 5657"/>
                <a:gd name="T52" fmla="*/ 2218 w 2719"/>
                <a:gd name="T53" fmla="*/ 938 h 5657"/>
                <a:gd name="T54" fmla="*/ 2250 w 2719"/>
                <a:gd name="T55" fmla="*/ 1032 h 5657"/>
                <a:gd name="T56" fmla="*/ 2250 w 2719"/>
                <a:gd name="T57" fmla="*/ 2499 h 5657"/>
                <a:gd name="T58" fmla="*/ 2468 w 2719"/>
                <a:gd name="T59" fmla="*/ 2718 h 5657"/>
                <a:gd name="T60" fmla="*/ 2718 w 2719"/>
                <a:gd name="T61" fmla="*/ 2499 h 5657"/>
                <a:gd name="T62" fmla="*/ 2718 w 2719"/>
                <a:gd name="T63" fmla="*/ 625 h 5657"/>
                <a:gd name="T64" fmla="*/ 2093 w 2719"/>
                <a:gd name="T65" fmla="*/ 0 h 5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9" h="5657">
                  <a:moveTo>
                    <a:pt x="2093" y="0"/>
                  </a:moveTo>
                  <a:lnTo>
                    <a:pt x="2093" y="0"/>
                  </a:lnTo>
                  <a:cubicBezTo>
                    <a:pt x="625" y="0"/>
                    <a:pt x="625" y="0"/>
                    <a:pt x="625" y="0"/>
                  </a:cubicBezTo>
                  <a:cubicBezTo>
                    <a:pt x="218" y="0"/>
                    <a:pt x="0" y="188"/>
                    <a:pt x="0" y="625"/>
                  </a:cubicBezTo>
                  <a:cubicBezTo>
                    <a:pt x="0" y="2499"/>
                    <a:pt x="0" y="2499"/>
                    <a:pt x="0" y="2499"/>
                  </a:cubicBezTo>
                  <a:cubicBezTo>
                    <a:pt x="0" y="2624"/>
                    <a:pt x="93" y="2718"/>
                    <a:pt x="250" y="2718"/>
                  </a:cubicBezTo>
                  <a:cubicBezTo>
                    <a:pt x="375" y="2718"/>
                    <a:pt x="468" y="2624"/>
                    <a:pt x="468" y="2499"/>
                  </a:cubicBezTo>
                  <a:cubicBezTo>
                    <a:pt x="468" y="2499"/>
                    <a:pt x="468" y="1188"/>
                    <a:pt x="468" y="1032"/>
                  </a:cubicBezTo>
                  <a:cubicBezTo>
                    <a:pt x="468" y="938"/>
                    <a:pt x="531" y="938"/>
                    <a:pt x="531" y="938"/>
                  </a:cubicBezTo>
                  <a:cubicBezTo>
                    <a:pt x="593" y="938"/>
                    <a:pt x="625" y="938"/>
                    <a:pt x="625" y="1032"/>
                  </a:cubicBezTo>
                  <a:cubicBezTo>
                    <a:pt x="625" y="1188"/>
                    <a:pt x="625" y="2249"/>
                    <a:pt x="625" y="2781"/>
                  </a:cubicBezTo>
                  <a:cubicBezTo>
                    <a:pt x="625" y="3093"/>
                    <a:pt x="625" y="3093"/>
                    <a:pt x="625" y="3093"/>
                  </a:cubicBezTo>
                  <a:cubicBezTo>
                    <a:pt x="625" y="5312"/>
                    <a:pt x="625" y="5312"/>
                    <a:pt x="625" y="5312"/>
                  </a:cubicBezTo>
                  <a:cubicBezTo>
                    <a:pt x="625" y="5468"/>
                    <a:pt x="781" y="5656"/>
                    <a:pt x="937" y="5656"/>
                  </a:cubicBezTo>
                  <a:lnTo>
                    <a:pt x="937" y="5656"/>
                  </a:lnTo>
                  <a:cubicBezTo>
                    <a:pt x="1093" y="5656"/>
                    <a:pt x="1218" y="5468"/>
                    <a:pt x="1218" y="5312"/>
                  </a:cubicBezTo>
                  <a:cubicBezTo>
                    <a:pt x="1218" y="5312"/>
                    <a:pt x="1218" y="3249"/>
                    <a:pt x="1218" y="3156"/>
                  </a:cubicBezTo>
                  <a:cubicBezTo>
                    <a:pt x="1218" y="3031"/>
                    <a:pt x="1250" y="3031"/>
                    <a:pt x="1375" y="3031"/>
                  </a:cubicBezTo>
                  <a:cubicBezTo>
                    <a:pt x="1406" y="3031"/>
                    <a:pt x="1531" y="3031"/>
                    <a:pt x="1531" y="3156"/>
                  </a:cubicBezTo>
                  <a:cubicBezTo>
                    <a:pt x="1531" y="3249"/>
                    <a:pt x="1531" y="5312"/>
                    <a:pt x="1531" y="5312"/>
                  </a:cubicBezTo>
                  <a:cubicBezTo>
                    <a:pt x="1531" y="5468"/>
                    <a:pt x="1562" y="5656"/>
                    <a:pt x="1781" y="5656"/>
                  </a:cubicBezTo>
                  <a:lnTo>
                    <a:pt x="1781" y="5656"/>
                  </a:lnTo>
                  <a:cubicBezTo>
                    <a:pt x="1937" y="5656"/>
                    <a:pt x="2093" y="5468"/>
                    <a:pt x="2093" y="5312"/>
                  </a:cubicBezTo>
                  <a:cubicBezTo>
                    <a:pt x="2093" y="3093"/>
                    <a:pt x="2093" y="3093"/>
                    <a:pt x="2093" y="3093"/>
                  </a:cubicBezTo>
                  <a:cubicBezTo>
                    <a:pt x="2093" y="2781"/>
                    <a:pt x="2093" y="2781"/>
                    <a:pt x="2093" y="2781"/>
                  </a:cubicBezTo>
                  <a:cubicBezTo>
                    <a:pt x="2093" y="2249"/>
                    <a:pt x="2093" y="1188"/>
                    <a:pt x="2093" y="1032"/>
                  </a:cubicBezTo>
                  <a:cubicBezTo>
                    <a:pt x="2093" y="938"/>
                    <a:pt x="2156" y="938"/>
                    <a:pt x="2218" y="938"/>
                  </a:cubicBezTo>
                  <a:cubicBezTo>
                    <a:pt x="2218" y="938"/>
                    <a:pt x="2250" y="938"/>
                    <a:pt x="2250" y="1032"/>
                  </a:cubicBezTo>
                  <a:cubicBezTo>
                    <a:pt x="2250" y="1188"/>
                    <a:pt x="2250" y="2499"/>
                    <a:pt x="2250" y="2499"/>
                  </a:cubicBezTo>
                  <a:cubicBezTo>
                    <a:pt x="2250" y="2624"/>
                    <a:pt x="2375" y="2718"/>
                    <a:pt x="2468" y="2718"/>
                  </a:cubicBezTo>
                  <a:cubicBezTo>
                    <a:pt x="2562" y="2718"/>
                    <a:pt x="2718" y="2624"/>
                    <a:pt x="2718" y="2499"/>
                  </a:cubicBezTo>
                  <a:cubicBezTo>
                    <a:pt x="2718" y="625"/>
                    <a:pt x="2718" y="625"/>
                    <a:pt x="2718" y="625"/>
                  </a:cubicBezTo>
                  <a:cubicBezTo>
                    <a:pt x="2718" y="188"/>
                    <a:pt x="2531" y="0"/>
                    <a:pt x="2093" y="0"/>
                  </a:cubicBezTo>
                </a:path>
              </a:pathLst>
            </a:custGeom>
            <a:grpFill/>
            <a:ln>
              <a:noFill/>
            </a:ln>
            <a:effectLst/>
          </p:spPr>
          <p:txBody>
            <a:bodyPr wrap="none" anchor="ctr"/>
            <a:lstStyle/>
            <a:p>
              <a:pPr>
                <a:defRPr/>
              </a:pPr>
              <a:endParaRPr lang="en-US" sz="3200" b="1">
                <a:solidFill>
                  <a:schemeClr val="bg1">
                    <a:lumMod val="65000"/>
                  </a:schemeClr>
                </a:solidFill>
              </a:endParaRPr>
            </a:p>
          </p:txBody>
        </p:sp>
        <p:sp>
          <p:nvSpPr>
            <p:cNvPr id="40" name="Freeform 4"/>
            <p:cNvSpPr>
              <a:spLocks noChangeArrowheads="1"/>
            </p:cNvSpPr>
            <p:nvPr/>
          </p:nvSpPr>
          <p:spPr bwMode="auto">
            <a:xfrm>
              <a:off x="2626519" y="2203133"/>
              <a:ext cx="382587" cy="360362"/>
            </a:xfrm>
            <a:custGeom>
              <a:avLst/>
              <a:gdLst>
                <a:gd name="T0" fmla="*/ 532 w 1064"/>
                <a:gd name="T1" fmla="*/ 0 h 1001"/>
                <a:gd name="T2" fmla="*/ 532 w 1064"/>
                <a:gd name="T3" fmla="*/ 0 h 1001"/>
                <a:gd name="T4" fmla="*/ 0 w 1064"/>
                <a:gd name="T5" fmla="*/ 531 h 1001"/>
                <a:gd name="T6" fmla="*/ 532 w 1064"/>
                <a:gd name="T7" fmla="*/ 1000 h 1001"/>
                <a:gd name="T8" fmla="*/ 1063 w 1064"/>
                <a:gd name="T9" fmla="*/ 531 h 1001"/>
                <a:gd name="T10" fmla="*/ 532 w 1064"/>
                <a:gd name="T11" fmla="*/ 0 h 1001"/>
              </a:gdLst>
              <a:ahLst/>
              <a:cxnLst>
                <a:cxn ang="0">
                  <a:pos x="T0" y="T1"/>
                </a:cxn>
                <a:cxn ang="0">
                  <a:pos x="T2" y="T3"/>
                </a:cxn>
                <a:cxn ang="0">
                  <a:pos x="T4" y="T5"/>
                </a:cxn>
                <a:cxn ang="0">
                  <a:pos x="T6" y="T7"/>
                </a:cxn>
                <a:cxn ang="0">
                  <a:pos x="T8" y="T9"/>
                </a:cxn>
                <a:cxn ang="0">
                  <a:pos x="T10" y="T11"/>
                </a:cxn>
              </a:cxnLst>
              <a:rect l="0" t="0" r="r" b="b"/>
              <a:pathLst>
                <a:path w="1064" h="1001">
                  <a:moveTo>
                    <a:pt x="532" y="0"/>
                  </a:moveTo>
                  <a:lnTo>
                    <a:pt x="532" y="0"/>
                  </a:lnTo>
                  <a:cubicBezTo>
                    <a:pt x="219" y="0"/>
                    <a:pt x="0" y="219"/>
                    <a:pt x="0" y="531"/>
                  </a:cubicBezTo>
                  <a:cubicBezTo>
                    <a:pt x="0" y="812"/>
                    <a:pt x="219" y="1000"/>
                    <a:pt x="532" y="1000"/>
                  </a:cubicBezTo>
                  <a:cubicBezTo>
                    <a:pt x="782" y="1000"/>
                    <a:pt x="1063" y="812"/>
                    <a:pt x="1063" y="531"/>
                  </a:cubicBezTo>
                  <a:cubicBezTo>
                    <a:pt x="1063" y="219"/>
                    <a:pt x="782" y="0"/>
                    <a:pt x="532" y="0"/>
                  </a:cubicBezTo>
                </a:path>
              </a:pathLst>
            </a:custGeom>
            <a:grpFill/>
            <a:ln>
              <a:noFill/>
            </a:ln>
            <a:effectLst/>
          </p:spPr>
          <p:txBody>
            <a:bodyPr wrap="none" anchor="ctr"/>
            <a:lstStyle/>
            <a:p>
              <a:pPr>
                <a:defRPr/>
              </a:pPr>
              <a:endParaRPr lang="en-US" sz="3200" b="1">
                <a:solidFill>
                  <a:schemeClr val="bg1">
                    <a:lumMod val="65000"/>
                  </a:schemeClr>
                </a:solidFill>
              </a:endParaRPr>
            </a:p>
          </p:txBody>
        </p:sp>
      </p:grpSp>
      <p:grpSp>
        <p:nvGrpSpPr>
          <p:cNvPr id="36" name="Group 74"/>
          <p:cNvGrpSpPr>
            <a:grpSpLocks noChangeAspect="1"/>
          </p:cNvGrpSpPr>
          <p:nvPr/>
        </p:nvGrpSpPr>
        <p:grpSpPr>
          <a:xfrm>
            <a:off x="6325483" y="2313624"/>
            <a:ext cx="303628" cy="791794"/>
            <a:chOff x="2323306" y="2203133"/>
            <a:chExt cx="979488" cy="2554287"/>
          </a:xfrm>
          <a:solidFill>
            <a:schemeClr val="tx1">
              <a:lumMod val="65000"/>
              <a:lumOff val="35000"/>
            </a:schemeClr>
          </a:solidFill>
        </p:grpSpPr>
        <p:sp>
          <p:nvSpPr>
            <p:cNvPr id="37" name="Freeform 3"/>
            <p:cNvSpPr>
              <a:spLocks noChangeArrowheads="1"/>
            </p:cNvSpPr>
            <p:nvPr/>
          </p:nvSpPr>
          <p:spPr bwMode="auto">
            <a:xfrm>
              <a:off x="2323306" y="2720658"/>
              <a:ext cx="979488" cy="2036762"/>
            </a:xfrm>
            <a:custGeom>
              <a:avLst/>
              <a:gdLst>
                <a:gd name="T0" fmla="*/ 2093 w 2719"/>
                <a:gd name="T1" fmla="*/ 0 h 5657"/>
                <a:gd name="T2" fmla="*/ 2093 w 2719"/>
                <a:gd name="T3" fmla="*/ 0 h 5657"/>
                <a:gd name="T4" fmla="*/ 625 w 2719"/>
                <a:gd name="T5" fmla="*/ 0 h 5657"/>
                <a:gd name="T6" fmla="*/ 0 w 2719"/>
                <a:gd name="T7" fmla="*/ 625 h 5657"/>
                <a:gd name="T8" fmla="*/ 0 w 2719"/>
                <a:gd name="T9" fmla="*/ 2499 h 5657"/>
                <a:gd name="T10" fmla="*/ 250 w 2719"/>
                <a:gd name="T11" fmla="*/ 2718 h 5657"/>
                <a:gd name="T12" fmla="*/ 468 w 2719"/>
                <a:gd name="T13" fmla="*/ 2499 h 5657"/>
                <a:gd name="T14" fmla="*/ 468 w 2719"/>
                <a:gd name="T15" fmla="*/ 1032 h 5657"/>
                <a:gd name="T16" fmla="*/ 531 w 2719"/>
                <a:gd name="T17" fmla="*/ 938 h 5657"/>
                <a:gd name="T18" fmla="*/ 625 w 2719"/>
                <a:gd name="T19" fmla="*/ 1032 h 5657"/>
                <a:gd name="T20" fmla="*/ 625 w 2719"/>
                <a:gd name="T21" fmla="*/ 2781 h 5657"/>
                <a:gd name="T22" fmla="*/ 625 w 2719"/>
                <a:gd name="T23" fmla="*/ 3093 h 5657"/>
                <a:gd name="T24" fmla="*/ 625 w 2719"/>
                <a:gd name="T25" fmla="*/ 5312 h 5657"/>
                <a:gd name="T26" fmla="*/ 937 w 2719"/>
                <a:gd name="T27" fmla="*/ 5656 h 5657"/>
                <a:gd name="T28" fmla="*/ 937 w 2719"/>
                <a:gd name="T29" fmla="*/ 5656 h 5657"/>
                <a:gd name="T30" fmla="*/ 1218 w 2719"/>
                <a:gd name="T31" fmla="*/ 5312 h 5657"/>
                <a:gd name="T32" fmla="*/ 1218 w 2719"/>
                <a:gd name="T33" fmla="*/ 3156 h 5657"/>
                <a:gd name="T34" fmla="*/ 1375 w 2719"/>
                <a:gd name="T35" fmla="*/ 3031 h 5657"/>
                <a:gd name="T36" fmla="*/ 1531 w 2719"/>
                <a:gd name="T37" fmla="*/ 3156 h 5657"/>
                <a:gd name="T38" fmla="*/ 1531 w 2719"/>
                <a:gd name="T39" fmla="*/ 5312 h 5657"/>
                <a:gd name="T40" fmla="*/ 1781 w 2719"/>
                <a:gd name="T41" fmla="*/ 5656 h 5657"/>
                <a:gd name="T42" fmla="*/ 1781 w 2719"/>
                <a:gd name="T43" fmla="*/ 5656 h 5657"/>
                <a:gd name="T44" fmla="*/ 2093 w 2719"/>
                <a:gd name="T45" fmla="*/ 5312 h 5657"/>
                <a:gd name="T46" fmla="*/ 2093 w 2719"/>
                <a:gd name="T47" fmla="*/ 3093 h 5657"/>
                <a:gd name="T48" fmla="*/ 2093 w 2719"/>
                <a:gd name="T49" fmla="*/ 2781 h 5657"/>
                <a:gd name="T50" fmla="*/ 2093 w 2719"/>
                <a:gd name="T51" fmla="*/ 1032 h 5657"/>
                <a:gd name="T52" fmla="*/ 2218 w 2719"/>
                <a:gd name="T53" fmla="*/ 938 h 5657"/>
                <a:gd name="T54" fmla="*/ 2250 w 2719"/>
                <a:gd name="T55" fmla="*/ 1032 h 5657"/>
                <a:gd name="T56" fmla="*/ 2250 w 2719"/>
                <a:gd name="T57" fmla="*/ 2499 h 5657"/>
                <a:gd name="T58" fmla="*/ 2468 w 2719"/>
                <a:gd name="T59" fmla="*/ 2718 h 5657"/>
                <a:gd name="T60" fmla="*/ 2718 w 2719"/>
                <a:gd name="T61" fmla="*/ 2499 h 5657"/>
                <a:gd name="T62" fmla="*/ 2718 w 2719"/>
                <a:gd name="T63" fmla="*/ 625 h 5657"/>
                <a:gd name="T64" fmla="*/ 2093 w 2719"/>
                <a:gd name="T65" fmla="*/ 0 h 5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9" h="5657">
                  <a:moveTo>
                    <a:pt x="2093" y="0"/>
                  </a:moveTo>
                  <a:lnTo>
                    <a:pt x="2093" y="0"/>
                  </a:lnTo>
                  <a:cubicBezTo>
                    <a:pt x="625" y="0"/>
                    <a:pt x="625" y="0"/>
                    <a:pt x="625" y="0"/>
                  </a:cubicBezTo>
                  <a:cubicBezTo>
                    <a:pt x="218" y="0"/>
                    <a:pt x="0" y="188"/>
                    <a:pt x="0" y="625"/>
                  </a:cubicBezTo>
                  <a:cubicBezTo>
                    <a:pt x="0" y="2499"/>
                    <a:pt x="0" y="2499"/>
                    <a:pt x="0" y="2499"/>
                  </a:cubicBezTo>
                  <a:cubicBezTo>
                    <a:pt x="0" y="2624"/>
                    <a:pt x="93" y="2718"/>
                    <a:pt x="250" y="2718"/>
                  </a:cubicBezTo>
                  <a:cubicBezTo>
                    <a:pt x="375" y="2718"/>
                    <a:pt x="468" y="2624"/>
                    <a:pt x="468" y="2499"/>
                  </a:cubicBezTo>
                  <a:cubicBezTo>
                    <a:pt x="468" y="2499"/>
                    <a:pt x="468" y="1188"/>
                    <a:pt x="468" y="1032"/>
                  </a:cubicBezTo>
                  <a:cubicBezTo>
                    <a:pt x="468" y="938"/>
                    <a:pt x="531" y="938"/>
                    <a:pt x="531" y="938"/>
                  </a:cubicBezTo>
                  <a:cubicBezTo>
                    <a:pt x="593" y="938"/>
                    <a:pt x="625" y="938"/>
                    <a:pt x="625" y="1032"/>
                  </a:cubicBezTo>
                  <a:cubicBezTo>
                    <a:pt x="625" y="1188"/>
                    <a:pt x="625" y="2249"/>
                    <a:pt x="625" y="2781"/>
                  </a:cubicBezTo>
                  <a:cubicBezTo>
                    <a:pt x="625" y="3093"/>
                    <a:pt x="625" y="3093"/>
                    <a:pt x="625" y="3093"/>
                  </a:cubicBezTo>
                  <a:cubicBezTo>
                    <a:pt x="625" y="5312"/>
                    <a:pt x="625" y="5312"/>
                    <a:pt x="625" y="5312"/>
                  </a:cubicBezTo>
                  <a:cubicBezTo>
                    <a:pt x="625" y="5468"/>
                    <a:pt x="781" y="5656"/>
                    <a:pt x="937" y="5656"/>
                  </a:cubicBezTo>
                  <a:lnTo>
                    <a:pt x="937" y="5656"/>
                  </a:lnTo>
                  <a:cubicBezTo>
                    <a:pt x="1093" y="5656"/>
                    <a:pt x="1218" y="5468"/>
                    <a:pt x="1218" y="5312"/>
                  </a:cubicBezTo>
                  <a:cubicBezTo>
                    <a:pt x="1218" y="5312"/>
                    <a:pt x="1218" y="3249"/>
                    <a:pt x="1218" y="3156"/>
                  </a:cubicBezTo>
                  <a:cubicBezTo>
                    <a:pt x="1218" y="3031"/>
                    <a:pt x="1250" y="3031"/>
                    <a:pt x="1375" y="3031"/>
                  </a:cubicBezTo>
                  <a:cubicBezTo>
                    <a:pt x="1406" y="3031"/>
                    <a:pt x="1531" y="3031"/>
                    <a:pt x="1531" y="3156"/>
                  </a:cubicBezTo>
                  <a:cubicBezTo>
                    <a:pt x="1531" y="3249"/>
                    <a:pt x="1531" y="5312"/>
                    <a:pt x="1531" y="5312"/>
                  </a:cubicBezTo>
                  <a:cubicBezTo>
                    <a:pt x="1531" y="5468"/>
                    <a:pt x="1562" y="5656"/>
                    <a:pt x="1781" y="5656"/>
                  </a:cubicBezTo>
                  <a:lnTo>
                    <a:pt x="1781" y="5656"/>
                  </a:lnTo>
                  <a:cubicBezTo>
                    <a:pt x="1937" y="5656"/>
                    <a:pt x="2093" y="5468"/>
                    <a:pt x="2093" y="5312"/>
                  </a:cubicBezTo>
                  <a:cubicBezTo>
                    <a:pt x="2093" y="3093"/>
                    <a:pt x="2093" y="3093"/>
                    <a:pt x="2093" y="3093"/>
                  </a:cubicBezTo>
                  <a:cubicBezTo>
                    <a:pt x="2093" y="2781"/>
                    <a:pt x="2093" y="2781"/>
                    <a:pt x="2093" y="2781"/>
                  </a:cubicBezTo>
                  <a:cubicBezTo>
                    <a:pt x="2093" y="2249"/>
                    <a:pt x="2093" y="1188"/>
                    <a:pt x="2093" y="1032"/>
                  </a:cubicBezTo>
                  <a:cubicBezTo>
                    <a:pt x="2093" y="938"/>
                    <a:pt x="2156" y="938"/>
                    <a:pt x="2218" y="938"/>
                  </a:cubicBezTo>
                  <a:cubicBezTo>
                    <a:pt x="2218" y="938"/>
                    <a:pt x="2250" y="938"/>
                    <a:pt x="2250" y="1032"/>
                  </a:cubicBezTo>
                  <a:cubicBezTo>
                    <a:pt x="2250" y="1188"/>
                    <a:pt x="2250" y="2499"/>
                    <a:pt x="2250" y="2499"/>
                  </a:cubicBezTo>
                  <a:cubicBezTo>
                    <a:pt x="2250" y="2624"/>
                    <a:pt x="2375" y="2718"/>
                    <a:pt x="2468" y="2718"/>
                  </a:cubicBezTo>
                  <a:cubicBezTo>
                    <a:pt x="2562" y="2718"/>
                    <a:pt x="2718" y="2624"/>
                    <a:pt x="2718" y="2499"/>
                  </a:cubicBezTo>
                  <a:cubicBezTo>
                    <a:pt x="2718" y="625"/>
                    <a:pt x="2718" y="625"/>
                    <a:pt x="2718" y="625"/>
                  </a:cubicBezTo>
                  <a:cubicBezTo>
                    <a:pt x="2718" y="188"/>
                    <a:pt x="2531" y="0"/>
                    <a:pt x="2093" y="0"/>
                  </a:cubicBezTo>
                </a:path>
              </a:pathLst>
            </a:custGeom>
            <a:grpFill/>
            <a:ln>
              <a:noFill/>
            </a:ln>
            <a:effectLst/>
          </p:spPr>
          <p:txBody>
            <a:bodyPr wrap="none" anchor="ctr"/>
            <a:lstStyle/>
            <a:p>
              <a:pPr>
                <a:defRPr/>
              </a:pPr>
              <a:endParaRPr lang="en-US" sz="3200" b="1">
                <a:solidFill>
                  <a:schemeClr val="tx1">
                    <a:lumMod val="50000"/>
                    <a:lumOff val="50000"/>
                  </a:schemeClr>
                </a:solidFill>
              </a:endParaRPr>
            </a:p>
          </p:txBody>
        </p:sp>
        <p:sp>
          <p:nvSpPr>
            <p:cNvPr id="38" name="Freeform 4"/>
            <p:cNvSpPr>
              <a:spLocks noChangeArrowheads="1"/>
            </p:cNvSpPr>
            <p:nvPr/>
          </p:nvSpPr>
          <p:spPr bwMode="auto">
            <a:xfrm>
              <a:off x="2626519" y="2203133"/>
              <a:ext cx="382587" cy="360362"/>
            </a:xfrm>
            <a:custGeom>
              <a:avLst/>
              <a:gdLst>
                <a:gd name="T0" fmla="*/ 532 w 1064"/>
                <a:gd name="T1" fmla="*/ 0 h 1001"/>
                <a:gd name="T2" fmla="*/ 532 w 1064"/>
                <a:gd name="T3" fmla="*/ 0 h 1001"/>
                <a:gd name="T4" fmla="*/ 0 w 1064"/>
                <a:gd name="T5" fmla="*/ 531 h 1001"/>
                <a:gd name="T6" fmla="*/ 532 w 1064"/>
                <a:gd name="T7" fmla="*/ 1000 h 1001"/>
                <a:gd name="T8" fmla="*/ 1063 w 1064"/>
                <a:gd name="T9" fmla="*/ 531 h 1001"/>
                <a:gd name="T10" fmla="*/ 532 w 1064"/>
                <a:gd name="T11" fmla="*/ 0 h 1001"/>
              </a:gdLst>
              <a:ahLst/>
              <a:cxnLst>
                <a:cxn ang="0">
                  <a:pos x="T0" y="T1"/>
                </a:cxn>
                <a:cxn ang="0">
                  <a:pos x="T2" y="T3"/>
                </a:cxn>
                <a:cxn ang="0">
                  <a:pos x="T4" y="T5"/>
                </a:cxn>
                <a:cxn ang="0">
                  <a:pos x="T6" y="T7"/>
                </a:cxn>
                <a:cxn ang="0">
                  <a:pos x="T8" y="T9"/>
                </a:cxn>
                <a:cxn ang="0">
                  <a:pos x="T10" y="T11"/>
                </a:cxn>
              </a:cxnLst>
              <a:rect l="0" t="0" r="r" b="b"/>
              <a:pathLst>
                <a:path w="1064" h="1001">
                  <a:moveTo>
                    <a:pt x="532" y="0"/>
                  </a:moveTo>
                  <a:lnTo>
                    <a:pt x="532" y="0"/>
                  </a:lnTo>
                  <a:cubicBezTo>
                    <a:pt x="219" y="0"/>
                    <a:pt x="0" y="219"/>
                    <a:pt x="0" y="531"/>
                  </a:cubicBezTo>
                  <a:cubicBezTo>
                    <a:pt x="0" y="812"/>
                    <a:pt x="219" y="1000"/>
                    <a:pt x="532" y="1000"/>
                  </a:cubicBezTo>
                  <a:cubicBezTo>
                    <a:pt x="782" y="1000"/>
                    <a:pt x="1063" y="812"/>
                    <a:pt x="1063" y="531"/>
                  </a:cubicBezTo>
                  <a:cubicBezTo>
                    <a:pt x="1063" y="219"/>
                    <a:pt x="782" y="0"/>
                    <a:pt x="532" y="0"/>
                  </a:cubicBezTo>
                </a:path>
              </a:pathLst>
            </a:custGeom>
            <a:grpFill/>
            <a:ln>
              <a:noFill/>
            </a:ln>
            <a:effectLst/>
          </p:spPr>
          <p:txBody>
            <a:bodyPr wrap="none" anchor="ctr"/>
            <a:lstStyle/>
            <a:p>
              <a:pPr>
                <a:defRPr/>
              </a:pPr>
              <a:endParaRPr lang="en-US" sz="3200" b="1">
                <a:solidFill>
                  <a:schemeClr val="tx1">
                    <a:lumMod val="50000"/>
                    <a:lumOff val="50000"/>
                  </a:schemeClr>
                </a:solidFill>
              </a:endParaRPr>
            </a:p>
          </p:txBody>
        </p:sp>
      </p:grpSp>
      <p:grpSp>
        <p:nvGrpSpPr>
          <p:cNvPr id="46" name="Group 169"/>
          <p:cNvGrpSpPr>
            <a:grpSpLocks noChangeAspect="1"/>
          </p:cNvGrpSpPr>
          <p:nvPr/>
        </p:nvGrpSpPr>
        <p:grpSpPr>
          <a:xfrm>
            <a:off x="4435524" y="4447780"/>
            <a:ext cx="357148" cy="813777"/>
            <a:chOff x="3672681" y="1899920"/>
            <a:chExt cx="1293813" cy="2947988"/>
          </a:xfrm>
          <a:solidFill>
            <a:schemeClr val="accent2"/>
          </a:solidFill>
        </p:grpSpPr>
        <p:sp>
          <p:nvSpPr>
            <p:cNvPr id="59" name="Freeform 1"/>
            <p:cNvSpPr>
              <a:spLocks noChangeArrowheads="1"/>
            </p:cNvSpPr>
            <p:nvPr/>
          </p:nvSpPr>
          <p:spPr bwMode="auto">
            <a:xfrm>
              <a:off x="3672681" y="2428558"/>
              <a:ext cx="1293813" cy="2419350"/>
            </a:xfrm>
            <a:custGeom>
              <a:avLst/>
              <a:gdLst>
                <a:gd name="T0" fmla="*/ 3593 w 3594"/>
                <a:gd name="T1" fmla="*/ 2874 h 6719"/>
                <a:gd name="T2" fmla="*/ 3593 w 3594"/>
                <a:gd name="T3" fmla="*/ 2874 h 6719"/>
                <a:gd name="T4" fmla="*/ 3000 w 3594"/>
                <a:gd name="T5" fmla="*/ 625 h 6719"/>
                <a:gd name="T6" fmla="*/ 2250 w 3594"/>
                <a:gd name="T7" fmla="*/ 0 h 6719"/>
                <a:gd name="T8" fmla="*/ 1375 w 3594"/>
                <a:gd name="T9" fmla="*/ 0 h 6719"/>
                <a:gd name="T10" fmla="*/ 625 w 3594"/>
                <a:gd name="T11" fmla="*/ 625 h 6719"/>
                <a:gd name="T12" fmla="*/ 0 w 3594"/>
                <a:gd name="T13" fmla="*/ 2874 h 6719"/>
                <a:gd name="T14" fmla="*/ 125 w 3594"/>
                <a:gd name="T15" fmla="*/ 3249 h 6719"/>
                <a:gd name="T16" fmla="*/ 500 w 3594"/>
                <a:gd name="T17" fmla="*/ 2999 h 6719"/>
                <a:gd name="T18" fmla="*/ 1000 w 3594"/>
                <a:gd name="T19" fmla="*/ 1000 h 6719"/>
                <a:gd name="T20" fmla="*/ 1250 w 3594"/>
                <a:gd name="T21" fmla="*/ 1000 h 6719"/>
                <a:gd name="T22" fmla="*/ 375 w 3594"/>
                <a:gd name="T23" fmla="*/ 4093 h 6719"/>
                <a:gd name="T24" fmla="*/ 1125 w 3594"/>
                <a:gd name="T25" fmla="*/ 4093 h 6719"/>
                <a:gd name="T26" fmla="*/ 1125 w 3594"/>
                <a:gd name="T27" fmla="*/ 6343 h 6719"/>
                <a:gd name="T28" fmla="*/ 1375 w 3594"/>
                <a:gd name="T29" fmla="*/ 6718 h 6719"/>
                <a:gd name="T30" fmla="*/ 1750 w 3594"/>
                <a:gd name="T31" fmla="*/ 6343 h 6719"/>
                <a:gd name="T32" fmla="*/ 1750 w 3594"/>
                <a:gd name="T33" fmla="*/ 4093 h 6719"/>
                <a:gd name="T34" fmla="*/ 2000 w 3594"/>
                <a:gd name="T35" fmla="*/ 4093 h 6719"/>
                <a:gd name="T36" fmla="*/ 2000 w 3594"/>
                <a:gd name="T37" fmla="*/ 6343 h 6719"/>
                <a:gd name="T38" fmla="*/ 2250 w 3594"/>
                <a:gd name="T39" fmla="*/ 6718 h 6719"/>
                <a:gd name="T40" fmla="*/ 2500 w 3594"/>
                <a:gd name="T41" fmla="*/ 6343 h 6719"/>
                <a:gd name="T42" fmla="*/ 2500 w 3594"/>
                <a:gd name="T43" fmla="*/ 4093 h 6719"/>
                <a:gd name="T44" fmla="*/ 3218 w 3594"/>
                <a:gd name="T45" fmla="*/ 4093 h 6719"/>
                <a:gd name="T46" fmla="*/ 2375 w 3594"/>
                <a:gd name="T47" fmla="*/ 1000 h 6719"/>
                <a:gd name="T48" fmla="*/ 2625 w 3594"/>
                <a:gd name="T49" fmla="*/ 1000 h 6719"/>
                <a:gd name="T50" fmla="*/ 3093 w 3594"/>
                <a:gd name="T51" fmla="*/ 2999 h 6719"/>
                <a:gd name="T52" fmla="*/ 3468 w 3594"/>
                <a:gd name="T53" fmla="*/ 3249 h 6719"/>
                <a:gd name="T54" fmla="*/ 3593 w 3594"/>
                <a:gd name="T55" fmla="*/ 2874 h 6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4" h="6719">
                  <a:moveTo>
                    <a:pt x="3593" y="2874"/>
                  </a:moveTo>
                  <a:lnTo>
                    <a:pt x="3593" y="2874"/>
                  </a:lnTo>
                  <a:cubicBezTo>
                    <a:pt x="3000" y="625"/>
                    <a:pt x="3000" y="625"/>
                    <a:pt x="3000" y="625"/>
                  </a:cubicBezTo>
                  <a:cubicBezTo>
                    <a:pt x="2875" y="250"/>
                    <a:pt x="2625" y="0"/>
                    <a:pt x="2250" y="0"/>
                  </a:cubicBezTo>
                  <a:cubicBezTo>
                    <a:pt x="1375" y="0"/>
                    <a:pt x="1375" y="0"/>
                    <a:pt x="1375" y="0"/>
                  </a:cubicBezTo>
                  <a:cubicBezTo>
                    <a:pt x="1000" y="0"/>
                    <a:pt x="750" y="250"/>
                    <a:pt x="625" y="625"/>
                  </a:cubicBezTo>
                  <a:cubicBezTo>
                    <a:pt x="0" y="2874"/>
                    <a:pt x="0" y="2874"/>
                    <a:pt x="0" y="2874"/>
                  </a:cubicBezTo>
                  <a:cubicBezTo>
                    <a:pt x="0" y="2999"/>
                    <a:pt x="0" y="3124"/>
                    <a:pt x="125" y="3249"/>
                  </a:cubicBezTo>
                  <a:cubicBezTo>
                    <a:pt x="250" y="3249"/>
                    <a:pt x="500" y="3124"/>
                    <a:pt x="500" y="2999"/>
                  </a:cubicBezTo>
                  <a:cubicBezTo>
                    <a:pt x="1000" y="1000"/>
                    <a:pt x="1000" y="1000"/>
                    <a:pt x="1000" y="1000"/>
                  </a:cubicBezTo>
                  <a:cubicBezTo>
                    <a:pt x="1250" y="1000"/>
                    <a:pt x="1250" y="1000"/>
                    <a:pt x="1250" y="1000"/>
                  </a:cubicBezTo>
                  <a:cubicBezTo>
                    <a:pt x="375" y="4093"/>
                    <a:pt x="375" y="4093"/>
                    <a:pt x="375" y="4093"/>
                  </a:cubicBezTo>
                  <a:cubicBezTo>
                    <a:pt x="1125" y="4093"/>
                    <a:pt x="1125" y="4093"/>
                    <a:pt x="1125" y="4093"/>
                  </a:cubicBezTo>
                  <a:cubicBezTo>
                    <a:pt x="1125" y="6343"/>
                    <a:pt x="1125" y="6343"/>
                    <a:pt x="1125" y="6343"/>
                  </a:cubicBezTo>
                  <a:cubicBezTo>
                    <a:pt x="1125" y="6468"/>
                    <a:pt x="1250" y="6718"/>
                    <a:pt x="1375" y="6718"/>
                  </a:cubicBezTo>
                  <a:cubicBezTo>
                    <a:pt x="1625" y="6718"/>
                    <a:pt x="1750" y="6468"/>
                    <a:pt x="1750" y="6343"/>
                  </a:cubicBezTo>
                  <a:cubicBezTo>
                    <a:pt x="1750" y="4093"/>
                    <a:pt x="1750" y="4093"/>
                    <a:pt x="1750" y="4093"/>
                  </a:cubicBezTo>
                  <a:cubicBezTo>
                    <a:pt x="2000" y="4093"/>
                    <a:pt x="2000" y="4093"/>
                    <a:pt x="2000" y="4093"/>
                  </a:cubicBezTo>
                  <a:cubicBezTo>
                    <a:pt x="2000" y="6343"/>
                    <a:pt x="2000" y="6343"/>
                    <a:pt x="2000" y="6343"/>
                  </a:cubicBezTo>
                  <a:cubicBezTo>
                    <a:pt x="2000" y="6468"/>
                    <a:pt x="2125" y="6718"/>
                    <a:pt x="2250" y="6718"/>
                  </a:cubicBezTo>
                  <a:cubicBezTo>
                    <a:pt x="2375" y="6718"/>
                    <a:pt x="2500" y="6468"/>
                    <a:pt x="2500" y="6343"/>
                  </a:cubicBezTo>
                  <a:cubicBezTo>
                    <a:pt x="2500" y="4093"/>
                    <a:pt x="2500" y="4093"/>
                    <a:pt x="2500" y="4093"/>
                  </a:cubicBezTo>
                  <a:cubicBezTo>
                    <a:pt x="3218" y="4093"/>
                    <a:pt x="3218" y="4093"/>
                    <a:pt x="3218" y="4093"/>
                  </a:cubicBezTo>
                  <a:cubicBezTo>
                    <a:pt x="2375" y="1000"/>
                    <a:pt x="2375" y="1000"/>
                    <a:pt x="2375" y="1000"/>
                  </a:cubicBezTo>
                  <a:cubicBezTo>
                    <a:pt x="2625" y="1000"/>
                    <a:pt x="2625" y="1000"/>
                    <a:pt x="2625" y="1000"/>
                  </a:cubicBezTo>
                  <a:cubicBezTo>
                    <a:pt x="3093" y="2999"/>
                    <a:pt x="3093" y="2999"/>
                    <a:pt x="3093" y="2999"/>
                  </a:cubicBezTo>
                  <a:cubicBezTo>
                    <a:pt x="3218" y="3124"/>
                    <a:pt x="3343" y="3249"/>
                    <a:pt x="3468" y="3249"/>
                  </a:cubicBezTo>
                  <a:cubicBezTo>
                    <a:pt x="3593" y="3124"/>
                    <a:pt x="3593" y="2999"/>
                    <a:pt x="3593" y="2874"/>
                  </a:cubicBezTo>
                </a:path>
              </a:pathLst>
            </a:custGeom>
            <a:grpFill/>
            <a:ln>
              <a:noFill/>
            </a:ln>
            <a:effectLst/>
          </p:spPr>
          <p:txBody>
            <a:bodyPr wrap="none" anchor="ctr"/>
            <a:lstStyle/>
            <a:p>
              <a:pPr>
                <a:defRPr/>
              </a:pPr>
              <a:endParaRPr lang="en-US" sz="3200" b="1">
                <a:solidFill>
                  <a:schemeClr val="bg1">
                    <a:lumMod val="65000"/>
                  </a:schemeClr>
                </a:solidFill>
              </a:endParaRPr>
            </a:p>
          </p:txBody>
        </p:sp>
        <p:sp>
          <p:nvSpPr>
            <p:cNvPr id="60" name="Freeform 2"/>
            <p:cNvSpPr>
              <a:spLocks noChangeArrowheads="1"/>
            </p:cNvSpPr>
            <p:nvPr/>
          </p:nvSpPr>
          <p:spPr bwMode="auto">
            <a:xfrm>
              <a:off x="4077494" y="1899920"/>
              <a:ext cx="495300" cy="495300"/>
            </a:xfrm>
            <a:custGeom>
              <a:avLst/>
              <a:gdLst>
                <a:gd name="T0" fmla="*/ 750 w 1376"/>
                <a:gd name="T1" fmla="*/ 1375 h 1376"/>
                <a:gd name="T2" fmla="*/ 750 w 1376"/>
                <a:gd name="T3" fmla="*/ 1375 h 1376"/>
                <a:gd name="T4" fmla="*/ 1375 w 1376"/>
                <a:gd name="T5" fmla="*/ 625 h 1376"/>
                <a:gd name="T6" fmla="*/ 750 w 1376"/>
                <a:gd name="T7" fmla="*/ 0 h 1376"/>
                <a:gd name="T8" fmla="*/ 0 w 1376"/>
                <a:gd name="T9" fmla="*/ 625 h 1376"/>
                <a:gd name="T10" fmla="*/ 750 w 1376"/>
                <a:gd name="T11" fmla="*/ 1375 h 1376"/>
              </a:gdLst>
              <a:ahLst/>
              <a:cxnLst>
                <a:cxn ang="0">
                  <a:pos x="T0" y="T1"/>
                </a:cxn>
                <a:cxn ang="0">
                  <a:pos x="T2" y="T3"/>
                </a:cxn>
                <a:cxn ang="0">
                  <a:pos x="T4" y="T5"/>
                </a:cxn>
                <a:cxn ang="0">
                  <a:pos x="T6" y="T7"/>
                </a:cxn>
                <a:cxn ang="0">
                  <a:pos x="T8" y="T9"/>
                </a:cxn>
                <a:cxn ang="0">
                  <a:pos x="T10" y="T11"/>
                </a:cxn>
              </a:cxnLst>
              <a:rect l="0" t="0" r="r" b="b"/>
              <a:pathLst>
                <a:path w="1376" h="1376">
                  <a:moveTo>
                    <a:pt x="750" y="1375"/>
                  </a:moveTo>
                  <a:lnTo>
                    <a:pt x="750" y="1375"/>
                  </a:lnTo>
                  <a:cubicBezTo>
                    <a:pt x="1125" y="1375"/>
                    <a:pt x="1375" y="1125"/>
                    <a:pt x="1375" y="625"/>
                  </a:cubicBezTo>
                  <a:cubicBezTo>
                    <a:pt x="1375" y="250"/>
                    <a:pt x="1125" y="0"/>
                    <a:pt x="750" y="0"/>
                  </a:cubicBezTo>
                  <a:cubicBezTo>
                    <a:pt x="250" y="0"/>
                    <a:pt x="0" y="250"/>
                    <a:pt x="0" y="625"/>
                  </a:cubicBezTo>
                  <a:cubicBezTo>
                    <a:pt x="0" y="1125"/>
                    <a:pt x="250" y="1375"/>
                    <a:pt x="750" y="1375"/>
                  </a:cubicBezTo>
                </a:path>
              </a:pathLst>
            </a:custGeom>
            <a:grpFill/>
            <a:ln>
              <a:noFill/>
            </a:ln>
            <a:effectLst/>
          </p:spPr>
          <p:txBody>
            <a:bodyPr wrap="none" anchor="ctr"/>
            <a:lstStyle/>
            <a:p>
              <a:pPr>
                <a:defRPr/>
              </a:pPr>
              <a:endParaRPr lang="en-US" sz="3200" b="1">
                <a:solidFill>
                  <a:schemeClr val="bg1">
                    <a:lumMod val="65000"/>
                  </a:schemeClr>
                </a:solidFill>
              </a:endParaRPr>
            </a:p>
          </p:txBody>
        </p:sp>
      </p:grpSp>
      <p:grpSp>
        <p:nvGrpSpPr>
          <p:cNvPr id="47" name="Group 170"/>
          <p:cNvGrpSpPr>
            <a:grpSpLocks noChangeAspect="1"/>
          </p:cNvGrpSpPr>
          <p:nvPr/>
        </p:nvGrpSpPr>
        <p:grpSpPr>
          <a:xfrm>
            <a:off x="4899558" y="4444097"/>
            <a:ext cx="357148" cy="813777"/>
            <a:chOff x="3672681" y="1899920"/>
            <a:chExt cx="1293813" cy="2947988"/>
          </a:xfrm>
          <a:solidFill>
            <a:schemeClr val="accent2"/>
          </a:solidFill>
        </p:grpSpPr>
        <p:sp>
          <p:nvSpPr>
            <p:cNvPr id="57" name="Freeform 1"/>
            <p:cNvSpPr>
              <a:spLocks noChangeArrowheads="1"/>
            </p:cNvSpPr>
            <p:nvPr/>
          </p:nvSpPr>
          <p:spPr bwMode="auto">
            <a:xfrm>
              <a:off x="3672681" y="2428558"/>
              <a:ext cx="1293813" cy="2419350"/>
            </a:xfrm>
            <a:custGeom>
              <a:avLst/>
              <a:gdLst>
                <a:gd name="T0" fmla="*/ 3593 w 3594"/>
                <a:gd name="T1" fmla="*/ 2874 h 6719"/>
                <a:gd name="T2" fmla="*/ 3593 w 3594"/>
                <a:gd name="T3" fmla="*/ 2874 h 6719"/>
                <a:gd name="T4" fmla="*/ 3000 w 3594"/>
                <a:gd name="T5" fmla="*/ 625 h 6719"/>
                <a:gd name="T6" fmla="*/ 2250 w 3594"/>
                <a:gd name="T7" fmla="*/ 0 h 6719"/>
                <a:gd name="T8" fmla="*/ 1375 w 3594"/>
                <a:gd name="T9" fmla="*/ 0 h 6719"/>
                <a:gd name="T10" fmla="*/ 625 w 3594"/>
                <a:gd name="T11" fmla="*/ 625 h 6719"/>
                <a:gd name="T12" fmla="*/ 0 w 3594"/>
                <a:gd name="T13" fmla="*/ 2874 h 6719"/>
                <a:gd name="T14" fmla="*/ 125 w 3594"/>
                <a:gd name="T15" fmla="*/ 3249 h 6719"/>
                <a:gd name="T16" fmla="*/ 500 w 3594"/>
                <a:gd name="T17" fmla="*/ 2999 h 6719"/>
                <a:gd name="T18" fmla="*/ 1000 w 3594"/>
                <a:gd name="T19" fmla="*/ 1000 h 6719"/>
                <a:gd name="T20" fmla="*/ 1250 w 3594"/>
                <a:gd name="T21" fmla="*/ 1000 h 6719"/>
                <a:gd name="T22" fmla="*/ 375 w 3594"/>
                <a:gd name="T23" fmla="*/ 4093 h 6719"/>
                <a:gd name="T24" fmla="*/ 1125 w 3594"/>
                <a:gd name="T25" fmla="*/ 4093 h 6719"/>
                <a:gd name="T26" fmla="*/ 1125 w 3594"/>
                <a:gd name="T27" fmla="*/ 6343 h 6719"/>
                <a:gd name="T28" fmla="*/ 1375 w 3594"/>
                <a:gd name="T29" fmla="*/ 6718 h 6719"/>
                <a:gd name="T30" fmla="*/ 1750 w 3594"/>
                <a:gd name="T31" fmla="*/ 6343 h 6719"/>
                <a:gd name="T32" fmla="*/ 1750 w 3594"/>
                <a:gd name="T33" fmla="*/ 4093 h 6719"/>
                <a:gd name="T34" fmla="*/ 2000 w 3594"/>
                <a:gd name="T35" fmla="*/ 4093 h 6719"/>
                <a:gd name="T36" fmla="*/ 2000 w 3594"/>
                <a:gd name="T37" fmla="*/ 6343 h 6719"/>
                <a:gd name="T38" fmla="*/ 2250 w 3594"/>
                <a:gd name="T39" fmla="*/ 6718 h 6719"/>
                <a:gd name="T40" fmla="*/ 2500 w 3594"/>
                <a:gd name="T41" fmla="*/ 6343 h 6719"/>
                <a:gd name="T42" fmla="*/ 2500 w 3594"/>
                <a:gd name="T43" fmla="*/ 4093 h 6719"/>
                <a:gd name="T44" fmla="*/ 3218 w 3594"/>
                <a:gd name="T45" fmla="*/ 4093 h 6719"/>
                <a:gd name="T46" fmla="*/ 2375 w 3594"/>
                <a:gd name="T47" fmla="*/ 1000 h 6719"/>
                <a:gd name="T48" fmla="*/ 2625 w 3594"/>
                <a:gd name="T49" fmla="*/ 1000 h 6719"/>
                <a:gd name="T50" fmla="*/ 3093 w 3594"/>
                <a:gd name="T51" fmla="*/ 2999 h 6719"/>
                <a:gd name="T52" fmla="*/ 3468 w 3594"/>
                <a:gd name="T53" fmla="*/ 3249 h 6719"/>
                <a:gd name="T54" fmla="*/ 3593 w 3594"/>
                <a:gd name="T55" fmla="*/ 2874 h 6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4" h="6719">
                  <a:moveTo>
                    <a:pt x="3593" y="2874"/>
                  </a:moveTo>
                  <a:lnTo>
                    <a:pt x="3593" y="2874"/>
                  </a:lnTo>
                  <a:cubicBezTo>
                    <a:pt x="3000" y="625"/>
                    <a:pt x="3000" y="625"/>
                    <a:pt x="3000" y="625"/>
                  </a:cubicBezTo>
                  <a:cubicBezTo>
                    <a:pt x="2875" y="250"/>
                    <a:pt x="2625" y="0"/>
                    <a:pt x="2250" y="0"/>
                  </a:cubicBezTo>
                  <a:cubicBezTo>
                    <a:pt x="1375" y="0"/>
                    <a:pt x="1375" y="0"/>
                    <a:pt x="1375" y="0"/>
                  </a:cubicBezTo>
                  <a:cubicBezTo>
                    <a:pt x="1000" y="0"/>
                    <a:pt x="750" y="250"/>
                    <a:pt x="625" y="625"/>
                  </a:cubicBezTo>
                  <a:cubicBezTo>
                    <a:pt x="0" y="2874"/>
                    <a:pt x="0" y="2874"/>
                    <a:pt x="0" y="2874"/>
                  </a:cubicBezTo>
                  <a:cubicBezTo>
                    <a:pt x="0" y="2999"/>
                    <a:pt x="0" y="3124"/>
                    <a:pt x="125" y="3249"/>
                  </a:cubicBezTo>
                  <a:cubicBezTo>
                    <a:pt x="250" y="3249"/>
                    <a:pt x="500" y="3124"/>
                    <a:pt x="500" y="2999"/>
                  </a:cubicBezTo>
                  <a:cubicBezTo>
                    <a:pt x="1000" y="1000"/>
                    <a:pt x="1000" y="1000"/>
                    <a:pt x="1000" y="1000"/>
                  </a:cubicBezTo>
                  <a:cubicBezTo>
                    <a:pt x="1250" y="1000"/>
                    <a:pt x="1250" y="1000"/>
                    <a:pt x="1250" y="1000"/>
                  </a:cubicBezTo>
                  <a:cubicBezTo>
                    <a:pt x="375" y="4093"/>
                    <a:pt x="375" y="4093"/>
                    <a:pt x="375" y="4093"/>
                  </a:cubicBezTo>
                  <a:cubicBezTo>
                    <a:pt x="1125" y="4093"/>
                    <a:pt x="1125" y="4093"/>
                    <a:pt x="1125" y="4093"/>
                  </a:cubicBezTo>
                  <a:cubicBezTo>
                    <a:pt x="1125" y="6343"/>
                    <a:pt x="1125" y="6343"/>
                    <a:pt x="1125" y="6343"/>
                  </a:cubicBezTo>
                  <a:cubicBezTo>
                    <a:pt x="1125" y="6468"/>
                    <a:pt x="1250" y="6718"/>
                    <a:pt x="1375" y="6718"/>
                  </a:cubicBezTo>
                  <a:cubicBezTo>
                    <a:pt x="1625" y="6718"/>
                    <a:pt x="1750" y="6468"/>
                    <a:pt x="1750" y="6343"/>
                  </a:cubicBezTo>
                  <a:cubicBezTo>
                    <a:pt x="1750" y="4093"/>
                    <a:pt x="1750" y="4093"/>
                    <a:pt x="1750" y="4093"/>
                  </a:cubicBezTo>
                  <a:cubicBezTo>
                    <a:pt x="2000" y="4093"/>
                    <a:pt x="2000" y="4093"/>
                    <a:pt x="2000" y="4093"/>
                  </a:cubicBezTo>
                  <a:cubicBezTo>
                    <a:pt x="2000" y="6343"/>
                    <a:pt x="2000" y="6343"/>
                    <a:pt x="2000" y="6343"/>
                  </a:cubicBezTo>
                  <a:cubicBezTo>
                    <a:pt x="2000" y="6468"/>
                    <a:pt x="2125" y="6718"/>
                    <a:pt x="2250" y="6718"/>
                  </a:cubicBezTo>
                  <a:cubicBezTo>
                    <a:pt x="2375" y="6718"/>
                    <a:pt x="2500" y="6468"/>
                    <a:pt x="2500" y="6343"/>
                  </a:cubicBezTo>
                  <a:cubicBezTo>
                    <a:pt x="2500" y="4093"/>
                    <a:pt x="2500" y="4093"/>
                    <a:pt x="2500" y="4093"/>
                  </a:cubicBezTo>
                  <a:cubicBezTo>
                    <a:pt x="3218" y="4093"/>
                    <a:pt x="3218" y="4093"/>
                    <a:pt x="3218" y="4093"/>
                  </a:cubicBezTo>
                  <a:cubicBezTo>
                    <a:pt x="2375" y="1000"/>
                    <a:pt x="2375" y="1000"/>
                    <a:pt x="2375" y="1000"/>
                  </a:cubicBezTo>
                  <a:cubicBezTo>
                    <a:pt x="2625" y="1000"/>
                    <a:pt x="2625" y="1000"/>
                    <a:pt x="2625" y="1000"/>
                  </a:cubicBezTo>
                  <a:cubicBezTo>
                    <a:pt x="3093" y="2999"/>
                    <a:pt x="3093" y="2999"/>
                    <a:pt x="3093" y="2999"/>
                  </a:cubicBezTo>
                  <a:cubicBezTo>
                    <a:pt x="3218" y="3124"/>
                    <a:pt x="3343" y="3249"/>
                    <a:pt x="3468" y="3249"/>
                  </a:cubicBezTo>
                  <a:cubicBezTo>
                    <a:pt x="3593" y="3124"/>
                    <a:pt x="3593" y="2999"/>
                    <a:pt x="3593" y="2874"/>
                  </a:cubicBezTo>
                </a:path>
              </a:pathLst>
            </a:custGeom>
            <a:grpFill/>
            <a:ln>
              <a:noFill/>
            </a:ln>
            <a:effectLst/>
          </p:spPr>
          <p:txBody>
            <a:bodyPr wrap="none" anchor="ctr"/>
            <a:lstStyle/>
            <a:p>
              <a:pPr>
                <a:defRPr/>
              </a:pPr>
              <a:endParaRPr lang="en-US" sz="3200" b="1">
                <a:solidFill>
                  <a:schemeClr val="bg1">
                    <a:lumMod val="65000"/>
                  </a:schemeClr>
                </a:solidFill>
              </a:endParaRPr>
            </a:p>
          </p:txBody>
        </p:sp>
        <p:sp>
          <p:nvSpPr>
            <p:cNvPr id="58" name="Freeform 2"/>
            <p:cNvSpPr>
              <a:spLocks noChangeArrowheads="1"/>
            </p:cNvSpPr>
            <p:nvPr/>
          </p:nvSpPr>
          <p:spPr bwMode="auto">
            <a:xfrm>
              <a:off x="4077494" y="1899920"/>
              <a:ext cx="495300" cy="495300"/>
            </a:xfrm>
            <a:custGeom>
              <a:avLst/>
              <a:gdLst>
                <a:gd name="T0" fmla="*/ 750 w 1376"/>
                <a:gd name="T1" fmla="*/ 1375 h 1376"/>
                <a:gd name="T2" fmla="*/ 750 w 1376"/>
                <a:gd name="T3" fmla="*/ 1375 h 1376"/>
                <a:gd name="T4" fmla="*/ 1375 w 1376"/>
                <a:gd name="T5" fmla="*/ 625 h 1376"/>
                <a:gd name="T6" fmla="*/ 750 w 1376"/>
                <a:gd name="T7" fmla="*/ 0 h 1376"/>
                <a:gd name="T8" fmla="*/ 0 w 1376"/>
                <a:gd name="T9" fmla="*/ 625 h 1376"/>
                <a:gd name="T10" fmla="*/ 750 w 1376"/>
                <a:gd name="T11" fmla="*/ 1375 h 1376"/>
              </a:gdLst>
              <a:ahLst/>
              <a:cxnLst>
                <a:cxn ang="0">
                  <a:pos x="T0" y="T1"/>
                </a:cxn>
                <a:cxn ang="0">
                  <a:pos x="T2" y="T3"/>
                </a:cxn>
                <a:cxn ang="0">
                  <a:pos x="T4" y="T5"/>
                </a:cxn>
                <a:cxn ang="0">
                  <a:pos x="T6" y="T7"/>
                </a:cxn>
                <a:cxn ang="0">
                  <a:pos x="T8" y="T9"/>
                </a:cxn>
                <a:cxn ang="0">
                  <a:pos x="T10" y="T11"/>
                </a:cxn>
              </a:cxnLst>
              <a:rect l="0" t="0" r="r" b="b"/>
              <a:pathLst>
                <a:path w="1376" h="1376">
                  <a:moveTo>
                    <a:pt x="750" y="1375"/>
                  </a:moveTo>
                  <a:lnTo>
                    <a:pt x="750" y="1375"/>
                  </a:lnTo>
                  <a:cubicBezTo>
                    <a:pt x="1125" y="1375"/>
                    <a:pt x="1375" y="1125"/>
                    <a:pt x="1375" y="625"/>
                  </a:cubicBezTo>
                  <a:cubicBezTo>
                    <a:pt x="1375" y="250"/>
                    <a:pt x="1125" y="0"/>
                    <a:pt x="750" y="0"/>
                  </a:cubicBezTo>
                  <a:cubicBezTo>
                    <a:pt x="250" y="0"/>
                    <a:pt x="0" y="250"/>
                    <a:pt x="0" y="625"/>
                  </a:cubicBezTo>
                  <a:cubicBezTo>
                    <a:pt x="0" y="1125"/>
                    <a:pt x="250" y="1375"/>
                    <a:pt x="750" y="1375"/>
                  </a:cubicBezTo>
                </a:path>
              </a:pathLst>
            </a:custGeom>
            <a:grpFill/>
            <a:ln>
              <a:noFill/>
            </a:ln>
            <a:effectLst/>
          </p:spPr>
          <p:txBody>
            <a:bodyPr wrap="none" anchor="ctr"/>
            <a:lstStyle/>
            <a:p>
              <a:pPr>
                <a:defRPr/>
              </a:pPr>
              <a:endParaRPr lang="en-US" sz="3200" b="1">
                <a:solidFill>
                  <a:schemeClr val="bg1">
                    <a:lumMod val="65000"/>
                  </a:schemeClr>
                </a:solidFill>
              </a:endParaRPr>
            </a:p>
          </p:txBody>
        </p:sp>
      </p:grpSp>
      <p:grpSp>
        <p:nvGrpSpPr>
          <p:cNvPr id="48" name="Group 171"/>
          <p:cNvGrpSpPr>
            <a:grpSpLocks noChangeAspect="1"/>
          </p:cNvGrpSpPr>
          <p:nvPr/>
        </p:nvGrpSpPr>
        <p:grpSpPr>
          <a:xfrm>
            <a:off x="5363592" y="4444097"/>
            <a:ext cx="357148" cy="813777"/>
            <a:chOff x="3672681" y="1899920"/>
            <a:chExt cx="1293813" cy="2947988"/>
          </a:xfrm>
          <a:solidFill>
            <a:schemeClr val="accent2"/>
          </a:solidFill>
        </p:grpSpPr>
        <p:sp>
          <p:nvSpPr>
            <p:cNvPr id="55" name="Freeform 1"/>
            <p:cNvSpPr>
              <a:spLocks noChangeArrowheads="1"/>
            </p:cNvSpPr>
            <p:nvPr/>
          </p:nvSpPr>
          <p:spPr bwMode="auto">
            <a:xfrm>
              <a:off x="3672681" y="2428558"/>
              <a:ext cx="1293813" cy="2419350"/>
            </a:xfrm>
            <a:custGeom>
              <a:avLst/>
              <a:gdLst>
                <a:gd name="T0" fmla="*/ 3593 w 3594"/>
                <a:gd name="T1" fmla="*/ 2874 h 6719"/>
                <a:gd name="T2" fmla="*/ 3593 w 3594"/>
                <a:gd name="T3" fmla="*/ 2874 h 6719"/>
                <a:gd name="T4" fmla="*/ 3000 w 3594"/>
                <a:gd name="T5" fmla="*/ 625 h 6719"/>
                <a:gd name="T6" fmla="*/ 2250 w 3594"/>
                <a:gd name="T7" fmla="*/ 0 h 6719"/>
                <a:gd name="T8" fmla="*/ 1375 w 3594"/>
                <a:gd name="T9" fmla="*/ 0 h 6719"/>
                <a:gd name="T10" fmla="*/ 625 w 3594"/>
                <a:gd name="T11" fmla="*/ 625 h 6719"/>
                <a:gd name="T12" fmla="*/ 0 w 3594"/>
                <a:gd name="T13" fmla="*/ 2874 h 6719"/>
                <a:gd name="T14" fmla="*/ 125 w 3594"/>
                <a:gd name="T15" fmla="*/ 3249 h 6719"/>
                <a:gd name="T16" fmla="*/ 500 w 3594"/>
                <a:gd name="T17" fmla="*/ 2999 h 6719"/>
                <a:gd name="T18" fmla="*/ 1000 w 3594"/>
                <a:gd name="T19" fmla="*/ 1000 h 6719"/>
                <a:gd name="T20" fmla="*/ 1250 w 3594"/>
                <a:gd name="T21" fmla="*/ 1000 h 6719"/>
                <a:gd name="T22" fmla="*/ 375 w 3594"/>
                <a:gd name="T23" fmla="*/ 4093 h 6719"/>
                <a:gd name="T24" fmla="*/ 1125 w 3594"/>
                <a:gd name="T25" fmla="*/ 4093 h 6719"/>
                <a:gd name="T26" fmla="*/ 1125 w 3594"/>
                <a:gd name="T27" fmla="*/ 6343 h 6719"/>
                <a:gd name="T28" fmla="*/ 1375 w 3594"/>
                <a:gd name="T29" fmla="*/ 6718 h 6719"/>
                <a:gd name="T30" fmla="*/ 1750 w 3594"/>
                <a:gd name="T31" fmla="*/ 6343 h 6719"/>
                <a:gd name="T32" fmla="*/ 1750 w 3594"/>
                <a:gd name="T33" fmla="*/ 4093 h 6719"/>
                <a:gd name="T34" fmla="*/ 2000 w 3594"/>
                <a:gd name="T35" fmla="*/ 4093 h 6719"/>
                <a:gd name="T36" fmla="*/ 2000 w 3594"/>
                <a:gd name="T37" fmla="*/ 6343 h 6719"/>
                <a:gd name="T38" fmla="*/ 2250 w 3594"/>
                <a:gd name="T39" fmla="*/ 6718 h 6719"/>
                <a:gd name="T40" fmla="*/ 2500 w 3594"/>
                <a:gd name="T41" fmla="*/ 6343 h 6719"/>
                <a:gd name="T42" fmla="*/ 2500 w 3594"/>
                <a:gd name="T43" fmla="*/ 4093 h 6719"/>
                <a:gd name="T44" fmla="*/ 3218 w 3594"/>
                <a:gd name="T45" fmla="*/ 4093 h 6719"/>
                <a:gd name="T46" fmla="*/ 2375 w 3594"/>
                <a:gd name="T47" fmla="*/ 1000 h 6719"/>
                <a:gd name="T48" fmla="*/ 2625 w 3594"/>
                <a:gd name="T49" fmla="*/ 1000 h 6719"/>
                <a:gd name="T50" fmla="*/ 3093 w 3594"/>
                <a:gd name="T51" fmla="*/ 2999 h 6719"/>
                <a:gd name="T52" fmla="*/ 3468 w 3594"/>
                <a:gd name="T53" fmla="*/ 3249 h 6719"/>
                <a:gd name="T54" fmla="*/ 3593 w 3594"/>
                <a:gd name="T55" fmla="*/ 2874 h 6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4" h="6719">
                  <a:moveTo>
                    <a:pt x="3593" y="2874"/>
                  </a:moveTo>
                  <a:lnTo>
                    <a:pt x="3593" y="2874"/>
                  </a:lnTo>
                  <a:cubicBezTo>
                    <a:pt x="3000" y="625"/>
                    <a:pt x="3000" y="625"/>
                    <a:pt x="3000" y="625"/>
                  </a:cubicBezTo>
                  <a:cubicBezTo>
                    <a:pt x="2875" y="250"/>
                    <a:pt x="2625" y="0"/>
                    <a:pt x="2250" y="0"/>
                  </a:cubicBezTo>
                  <a:cubicBezTo>
                    <a:pt x="1375" y="0"/>
                    <a:pt x="1375" y="0"/>
                    <a:pt x="1375" y="0"/>
                  </a:cubicBezTo>
                  <a:cubicBezTo>
                    <a:pt x="1000" y="0"/>
                    <a:pt x="750" y="250"/>
                    <a:pt x="625" y="625"/>
                  </a:cubicBezTo>
                  <a:cubicBezTo>
                    <a:pt x="0" y="2874"/>
                    <a:pt x="0" y="2874"/>
                    <a:pt x="0" y="2874"/>
                  </a:cubicBezTo>
                  <a:cubicBezTo>
                    <a:pt x="0" y="2999"/>
                    <a:pt x="0" y="3124"/>
                    <a:pt x="125" y="3249"/>
                  </a:cubicBezTo>
                  <a:cubicBezTo>
                    <a:pt x="250" y="3249"/>
                    <a:pt x="500" y="3124"/>
                    <a:pt x="500" y="2999"/>
                  </a:cubicBezTo>
                  <a:cubicBezTo>
                    <a:pt x="1000" y="1000"/>
                    <a:pt x="1000" y="1000"/>
                    <a:pt x="1000" y="1000"/>
                  </a:cubicBezTo>
                  <a:cubicBezTo>
                    <a:pt x="1250" y="1000"/>
                    <a:pt x="1250" y="1000"/>
                    <a:pt x="1250" y="1000"/>
                  </a:cubicBezTo>
                  <a:cubicBezTo>
                    <a:pt x="375" y="4093"/>
                    <a:pt x="375" y="4093"/>
                    <a:pt x="375" y="4093"/>
                  </a:cubicBezTo>
                  <a:cubicBezTo>
                    <a:pt x="1125" y="4093"/>
                    <a:pt x="1125" y="4093"/>
                    <a:pt x="1125" y="4093"/>
                  </a:cubicBezTo>
                  <a:cubicBezTo>
                    <a:pt x="1125" y="6343"/>
                    <a:pt x="1125" y="6343"/>
                    <a:pt x="1125" y="6343"/>
                  </a:cubicBezTo>
                  <a:cubicBezTo>
                    <a:pt x="1125" y="6468"/>
                    <a:pt x="1250" y="6718"/>
                    <a:pt x="1375" y="6718"/>
                  </a:cubicBezTo>
                  <a:cubicBezTo>
                    <a:pt x="1625" y="6718"/>
                    <a:pt x="1750" y="6468"/>
                    <a:pt x="1750" y="6343"/>
                  </a:cubicBezTo>
                  <a:cubicBezTo>
                    <a:pt x="1750" y="4093"/>
                    <a:pt x="1750" y="4093"/>
                    <a:pt x="1750" y="4093"/>
                  </a:cubicBezTo>
                  <a:cubicBezTo>
                    <a:pt x="2000" y="4093"/>
                    <a:pt x="2000" y="4093"/>
                    <a:pt x="2000" y="4093"/>
                  </a:cubicBezTo>
                  <a:cubicBezTo>
                    <a:pt x="2000" y="6343"/>
                    <a:pt x="2000" y="6343"/>
                    <a:pt x="2000" y="6343"/>
                  </a:cubicBezTo>
                  <a:cubicBezTo>
                    <a:pt x="2000" y="6468"/>
                    <a:pt x="2125" y="6718"/>
                    <a:pt x="2250" y="6718"/>
                  </a:cubicBezTo>
                  <a:cubicBezTo>
                    <a:pt x="2375" y="6718"/>
                    <a:pt x="2500" y="6468"/>
                    <a:pt x="2500" y="6343"/>
                  </a:cubicBezTo>
                  <a:cubicBezTo>
                    <a:pt x="2500" y="4093"/>
                    <a:pt x="2500" y="4093"/>
                    <a:pt x="2500" y="4093"/>
                  </a:cubicBezTo>
                  <a:cubicBezTo>
                    <a:pt x="3218" y="4093"/>
                    <a:pt x="3218" y="4093"/>
                    <a:pt x="3218" y="4093"/>
                  </a:cubicBezTo>
                  <a:cubicBezTo>
                    <a:pt x="2375" y="1000"/>
                    <a:pt x="2375" y="1000"/>
                    <a:pt x="2375" y="1000"/>
                  </a:cubicBezTo>
                  <a:cubicBezTo>
                    <a:pt x="2625" y="1000"/>
                    <a:pt x="2625" y="1000"/>
                    <a:pt x="2625" y="1000"/>
                  </a:cubicBezTo>
                  <a:cubicBezTo>
                    <a:pt x="3093" y="2999"/>
                    <a:pt x="3093" y="2999"/>
                    <a:pt x="3093" y="2999"/>
                  </a:cubicBezTo>
                  <a:cubicBezTo>
                    <a:pt x="3218" y="3124"/>
                    <a:pt x="3343" y="3249"/>
                    <a:pt x="3468" y="3249"/>
                  </a:cubicBezTo>
                  <a:cubicBezTo>
                    <a:pt x="3593" y="3124"/>
                    <a:pt x="3593" y="2999"/>
                    <a:pt x="3593" y="2874"/>
                  </a:cubicBezTo>
                </a:path>
              </a:pathLst>
            </a:custGeom>
            <a:grpFill/>
            <a:ln>
              <a:noFill/>
            </a:ln>
            <a:effectLst/>
          </p:spPr>
          <p:txBody>
            <a:bodyPr wrap="none" anchor="ctr"/>
            <a:lstStyle/>
            <a:p>
              <a:pPr>
                <a:defRPr/>
              </a:pPr>
              <a:endParaRPr lang="en-US" sz="3200" b="1">
                <a:solidFill>
                  <a:schemeClr val="bg1">
                    <a:lumMod val="65000"/>
                  </a:schemeClr>
                </a:solidFill>
              </a:endParaRPr>
            </a:p>
          </p:txBody>
        </p:sp>
        <p:sp>
          <p:nvSpPr>
            <p:cNvPr id="56" name="Freeform 2"/>
            <p:cNvSpPr>
              <a:spLocks noChangeArrowheads="1"/>
            </p:cNvSpPr>
            <p:nvPr/>
          </p:nvSpPr>
          <p:spPr bwMode="auto">
            <a:xfrm>
              <a:off x="4077494" y="1899920"/>
              <a:ext cx="495300" cy="495300"/>
            </a:xfrm>
            <a:custGeom>
              <a:avLst/>
              <a:gdLst>
                <a:gd name="T0" fmla="*/ 750 w 1376"/>
                <a:gd name="T1" fmla="*/ 1375 h 1376"/>
                <a:gd name="T2" fmla="*/ 750 w 1376"/>
                <a:gd name="T3" fmla="*/ 1375 h 1376"/>
                <a:gd name="T4" fmla="*/ 1375 w 1376"/>
                <a:gd name="T5" fmla="*/ 625 h 1376"/>
                <a:gd name="T6" fmla="*/ 750 w 1376"/>
                <a:gd name="T7" fmla="*/ 0 h 1376"/>
                <a:gd name="T8" fmla="*/ 0 w 1376"/>
                <a:gd name="T9" fmla="*/ 625 h 1376"/>
                <a:gd name="T10" fmla="*/ 750 w 1376"/>
                <a:gd name="T11" fmla="*/ 1375 h 1376"/>
              </a:gdLst>
              <a:ahLst/>
              <a:cxnLst>
                <a:cxn ang="0">
                  <a:pos x="T0" y="T1"/>
                </a:cxn>
                <a:cxn ang="0">
                  <a:pos x="T2" y="T3"/>
                </a:cxn>
                <a:cxn ang="0">
                  <a:pos x="T4" y="T5"/>
                </a:cxn>
                <a:cxn ang="0">
                  <a:pos x="T6" y="T7"/>
                </a:cxn>
                <a:cxn ang="0">
                  <a:pos x="T8" y="T9"/>
                </a:cxn>
                <a:cxn ang="0">
                  <a:pos x="T10" y="T11"/>
                </a:cxn>
              </a:cxnLst>
              <a:rect l="0" t="0" r="r" b="b"/>
              <a:pathLst>
                <a:path w="1376" h="1376">
                  <a:moveTo>
                    <a:pt x="750" y="1375"/>
                  </a:moveTo>
                  <a:lnTo>
                    <a:pt x="750" y="1375"/>
                  </a:lnTo>
                  <a:cubicBezTo>
                    <a:pt x="1125" y="1375"/>
                    <a:pt x="1375" y="1125"/>
                    <a:pt x="1375" y="625"/>
                  </a:cubicBezTo>
                  <a:cubicBezTo>
                    <a:pt x="1375" y="250"/>
                    <a:pt x="1125" y="0"/>
                    <a:pt x="750" y="0"/>
                  </a:cubicBezTo>
                  <a:cubicBezTo>
                    <a:pt x="250" y="0"/>
                    <a:pt x="0" y="250"/>
                    <a:pt x="0" y="625"/>
                  </a:cubicBezTo>
                  <a:cubicBezTo>
                    <a:pt x="0" y="1125"/>
                    <a:pt x="250" y="1375"/>
                    <a:pt x="750" y="1375"/>
                  </a:cubicBezTo>
                </a:path>
              </a:pathLst>
            </a:custGeom>
            <a:grpFill/>
            <a:ln>
              <a:noFill/>
            </a:ln>
            <a:effectLst/>
          </p:spPr>
          <p:txBody>
            <a:bodyPr wrap="none" anchor="ctr"/>
            <a:lstStyle/>
            <a:p>
              <a:pPr>
                <a:defRPr/>
              </a:pPr>
              <a:endParaRPr lang="en-US" sz="3200" b="1">
                <a:solidFill>
                  <a:schemeClr val="bg1">
                    <a:lumMod val="65000"/>
                  </a:schemeClr>
                </a:solidFill>
              </a:endParaRPr>
            </a:p>
          </p:txBody>
        </p:sp>
      </p:grpSp>
      <p:grpSp>
        <p:nvGrpSpPr>
          <p:cNvPr id="49" name="Group 172"/>
          <p:cNvGrpSpPr>
            <a:grpSpLocks noChangeAspect="1"/>
          </p:cNvGrpSpPr>
          <p:nvPr/>
        </p:nvGrpSpPr>
        <p:grpSpPr>
          <a:xfrm>
            <a:off x="5827625" y="4444097"/>
            <a:ext cx="357148" cy="813777"/>
            <a:chOff x="3672681" y="1899920"/>
            <a:chExt cx="1293813" cy="2947988"/>
          </a:xfrm>
          <a:solidFill>
            <a:schemeClr val="tx1">
              <a:lumMod val="65000"/>
              <a:lumOff val="35000"/>
            </a:schemeClr>
          </a:solidFill>
        </p:grpSpPr>
        <p:sp>
          <p:nvSpPr>
            <p:cNvPr id="53" name="Freeform 1"/>
            <p:cNvSpPr>
              <a:spLocks noChangeArrowheads="1"/>
            </p:cNvSpPr>
            <p:nvPr/>
          </p:nvSpPr>
          <p:spPr bwMode="auto">
            <a:xfrm>
              <a:off x="3672681" y="2428558"/>
              <a:ext cx="1293813" cy="2419350"/>
            </a:xfrm>
            <a:custGeom>
              <a:avLst/>
              <a:gdLst>
                <a:gd name="T0" fmla="*/ 3593 w 3594"/>
                <a:gd name="T1" fmla="*/ 2874 h 6719"/>
                <a:gd name="T2" fmla="*/ 3593 w 3594"/>
                <a:gd name="T3" fmla="*/ 2874 h 6719"/>
                <a:gd name="T4" fmla="*/ 3000 w 3594"/>
                <a:gd name="T5" fmla="*/ 625 h 6719"/>
                <a:gd name="T6" fmla="*/ 2250 w 3594"/>
                <a:gd name="T7" fmla="*/ 0 h 6719"/>
                <a:gd name="T8" fmla="*/ 1375 w 3594"/>
                <a:gd name="T9" fmla="*/ 0 h 6719"/>
                <a:gd name="T10" fmla="*/ 625 w 3594"/>
                <a:gd name="T11" fmla="*/ 625 h 6719"/>
                <a:gd name="T12" fmla="*/ 0 w 3594"/>
                <a:gd name="T13" fmla="*/ 2874 h 6719"/>
                <a:gd name="T14" fmla="*/ 125 w 3594"/>
                <a:gd name="T15" fmla="*/ 3249 h 6719"/>
                <a:gd name="T16" fmla="*/ 500 w 3594"/>
                <a:gd name="T17" fmla="*/ 2999 h 6719"/>
                <a:gd name="T18" fmla="*/ 1000 w 3594"/>
                <a:gd name="T19" fmla="*/ 1000 h 6719"/>
                <a:gd name="T20" fmla="*/ 1250 w 3594"/>
                <a:gd name="T21" fmla="*/ 1000 h 6719"/>
                <a:gd name="T22" fmla="*/ 375 w 3594"/>
                <a:gd name="T23" fmla="*/ 4093 h 6719"/>
                <a:gd name="T24" fmla="*/ 1125 w 3594"/>
                <a:gd name="T25" fmla="*/ 4093 h 6719"/>
                <a:gd name="T26" fmla="*/ 1125 w 3594"/>
                <a:gd name="T27" fmla="*/ 6343 h 6719"/>
                <a:gd name="T28" fmla="*/ 1375 w 3594"/>
                <a:gd name="T29" fmla="*/ 6718 h 6719"/>
                <a:gd name="T30" fmla="*/ 1750 w 3594"/>
                <a:gd name="T31" fmla="*/ 6343 h 6719"/>
                <a:gd name="T32" fmla="*/ 1750 w 3594"/>
                <a:gd name="T33" fmla="*/ 4093 h 6719"/>
                <a:gd name="T34" fmla="*/ 2000 w 3594"/>
                <a:gd name="T35" fmla="*/ 4093 h 6719"/>
                <a:gd name="T36" fmla="*/ 2000 w 3594"/>
                <a:gd name="T37" fmla="*/ 6343 h 6719"/>
                <a:gd name="T38" fmla="*/ 2250 w 3594"/>
                <a:gd name="T39" fmla="*/ 6718 h 6719"/>
                <a:gd name="T40" fmla="*/ 2500 w 3594"/>
                <a:gd name="T41" fmla="*/ 6343 h 6719"/>
                <a:gd name="T42" fmla="*/ 2500 w 3594"/>
                <a:gd name="T43" fmla="*/ 4093 h 6719"/>
                <a:gd name="T44" fmla="*/ 3218 w 3594"/>
                <a:gd name="T45" fmla="*/ 4093 h 6719"/>
                <a:gd name="T46" fmla="*/ 2375 w 3594"/>
                <a:gd name="T47" fmla="*/ 1000 h 6719"/>
                <a:gd name="T48" fmla="*/ 2625 w 3594"/>
                <a:gd name="T49" fmla="*/ 1000 h 6719"/>
                <a:gd name="T50" fmla="*/ 3093 w 3594"/>
                <a:gd name="T51" fmla="*/ 2999 h 6719"/>
                <a:gd name="T52" fmla="*/ 3468 w 3594"/>
                <a:gd name="T53" fmla="*/ 3249 h 6719"/>
                <a:gd name="T54" fmla="*/ 3593 w 3594"/>
                <a:gd name="T55" fmla="*/ 2874 h 6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4" h="6719">
                  <a:moveTo>
                    <a:pt x="3593" y="2874"/>
                  </a:moveTo>
                  <a:lnTo>
                    <a:pt x="3593" y="2874"/>
                  </a:lnTo>
                  <a:cubicBezTo>
                    <a:pt x="3000" y="625"/>
                    <a:pt x="3000" y="625"/>
                    <a:pt x="3000" y="625"/>
                  </a:cubicBezTo>
                  <a:cubicBezTo>
                    <a:pt x="2875" y="250"/>
                    <a:pt x="2625" y="0"/>
                    <a:pt x="2250" y="0"/>
                  </a:cubicBezTo>
                  <a:cubicBezTo>
                    <a:pt x="1375" y="0"/>
                    <a:pt x="1375" y="0"/>
                    <a:pt x="1375" y="0"/>
                  </a:cubicBezTo>
                  <a:cubicBezTo>
                    <a:pt x="1000" y="0"/>
                    <a:pt x="750" y="250"/>
                    <a:pt x="625" y="625"/>
                  </a:cubicBezTo>
                  <a:cubicBezTo>
                    <a:pt x="0" y="2874"/>
                    <a:pt x="0" y="2874"/>
                    <a:pt x="0" y="2874"/>
                  </a:cubicBezTo>
                  <a:cubicBezTo>
                    <a:pt x="0" y="2999"/>
                    <a:pt x="0" y="3124"/>
                    <a:pt x="125" y="3249"/>
                  </a:cubicBezTo>
                  <a:cubicBezTo>
                    <a:pt x="250" y="3249"/>
                    <a:pt x="500" y="3124"/>
                    <a:pt x="500" y="2999"/>
                  </a:cubicBezTo>
                  <a:cubicBezTo>
                    <a:pt x="1000" y="1000"/>
                    <a:pt x="1000" y="1000"/>
                    <a:pt x="1000" y="1000"/>
                  </a:cubicBezTo>
                  <a:cubicBezTo>
                    <a:pt x="1250" y="1000"/>
                    <a:pt x="1250" y="1000"/>
                    <a:pt x="1250" y="1000"/>
                  </a:cubicBezTo>
                  <a:cubicBezTo>
                    <a:pt x="375" y="4093"/>
                    <a:pt x="375" y="4093"/>
                    <a:pt x="375" y="4093"/>
                  </a:cubicBezTo>
                  <a:cubicBezTo>
                    <a:pt x="1125" y="4093"/>
                    <a:pt x="1125" y="4093"/>
                    <a:pt x="1125" y="4093"/>
                  </a:cubicBezTo>
                  <a:cubicBezTo>
                    <a:pt x="1125" y="6343"/>
                    <a:pt x="1125" y="6343"/>
                    <a:pt x="1125" y="6343"/>
                  </a:cubicBezTo>
                  <a:cubicBezTo>
                    <a:pt x="1125" y="6468"/>
                    <a:pt x="1250" y="6718"/>
                    <a:pt x="1375" y="6718"/>
                  </a:cubicBezTo>
                  <a:cubicBezTo>
                    <a:pt x="1625" y="6718"/>
                    <a:pt x="1750" y="6468"/>
                    <a:pt x="1750" y="6343"/>
                  </a:cubicBezTo>
                  <a:cubicBezTo>
                    <a:pt x="1750" y="4093"/>
                    <a:pt x="1750" y="4093"/>
                    <a:pt x="1750" y="4093"/>
                  </a:cubicBezTo>
                  <a:cubicBezTo>
                    <a:pt x="2000" y="4093"/>
                    <a:pt x="2000" y="4093"/>
                    <a:pt x="2000" y="4093"/>
                  </a:cubicBezTo>
                  <a:cubicBezTo>
                    <a:pt x="2000" y="6343"/>
                    <a:pt x="2000" y="6343"/>
                    <a:pt x="2000" y="6343"/>
                  </a:cubicBezTo>
                  <a:cubicBezTo>
                    <a:pt x="2000" y="6468"/>
                    <a:pt x="2125" y="6718"/>
                    <a:pt x="2250" y="6718"/>
                  </a:cubicBezTo>
                  <a:cubicBezTo>
                    <a:pt x="2375" y="6718"/>
                    <a:pt x="2500" y="6468"/>
                    <a:pt x="2500" y="6343"/>
                  </a:cubicBezTo>
                  <a:cubicBezTo>
                    <a:pt x="2500" y="4093"/>
                    <a:pt x="2500" y="4093"/>
                    <a:pt x="2500" y="4093"/>
                  </a:cubicBezTo>
                  <a:cubicBezTo>
                    <a:pt x="3218" y="4093"/>
                    <a:pt x="3218" y="4093"/>
                    <a:pt x="3218" y="4093"/>
                  </a:cubicBezTo>
                  <a:cubicBezTo>
                    <a:pt x="2375" y="1000"/>
                    <a:pt x="2375" y="1000"/>
                    <a:pt x="2375" y="1000"/>
                  </a:cubicBezTo>
                  <a:cubicBezTo>
                    <a:pt x="2625" y="1000"/>
                    <a:pt x="2625" y="1000"/>
                    <a:pt x="2625" y="1000"/>
                  </a:cubicBezTo>
                  <a:cubicBezTo>
                    <a:pt x="3093" y="2999"/>
                    <a:pt x="3093" y="2999"/>
                    <a:pt x="3093" y="2999"/>
                  </a:cubicBezTo>
                  <a:cubicBezTo>
                    <a:pt x="3218" y="3124"/>
                    <a:pt x="3343" y="3249"/>
                    <a:pt x="3468" y="3249"/>
                  </a:cubicBezTo>
                  <a:cubicBezTo>
                    <a:pt x="3593" y="3124"/>
                    <a:pt x="3593" y="2999"/>
                    <a:pt x="3593" y="2874"/>
                  </a:cubicBezTo>
                </a:path>
              </a:pathLst>
            </a:custGeom>
            <a:grpFill/>
            <a:ln>
              <a:noFill/>
            </a:ln>
            <a:effectLst/>
          </p:spPr>
          <p:txBody>
            <a:bodyPr wrap="none" anchor="ctr"/>
            <a:lstStyle/>
            <a:p>
              <a:pPr>
                <a:defRPr/>
              </a:pPr>
              <a:endParaRPr lang="en-US" sz="3200" b="1">
                <a:solidFill>
                  <a:schemeClr val="bg1">
                    <a:lumMod val="65000"/>
                  </a:schemeClr>
                </a:solidFill>
              </a:endParaRPr>
            </a:p>
          </p:txBody>
        </p:sp>
        <p:sp>
          <p:nvSpPr>
            <p:cNvPr id="54" name="Freeform 2"/>
            <p:cNvSpPr>
              <a:spLocks noChangeArrowheads="1"/>
            </p:cNvSpPr>
            <p:nvPr/>
          </p:nvSpPr>
          <p:spPr bwMode="auto">
            <a:xfrm>
              <a:off x="4077494" y="1899920"/>
              <a:ext cx="495300" cy="495300"/>
            </a:xfrm>
            <a:custGeom>
              <a:avLst/>
              <a:gdLst>
                <a:gd name="T0" fmla="*/ 750 w 1376"/>
                <a:gd name="T1" fmla="*/ 1375 h 1376"/>
                <a:gd name="T2" fmla="*/ 750 w 1376"/>
                <a:gd name="T3" fmla="*/ 1375 h 1376"/>
                <a:gd name="T4" fmla="*/ 1375 w 1376"/>
                <a:gd name="T5" fmla="*/ 625 h 1376"/>
                <a:gd name="T6" fmla="*/ 750 w 1376"/>
                <a:gd name="T7" fmla="*/ 0 h 1376"/>
                <a:gd name="T8" fmla="*/ 0 w 1376"/>
                <a:gd name="T9" fmla="*/ 625 h 1376"/>
                <a:gd name="T10" fmla="*/ 750 w 1376"/>
                <a:gd name="T11" fmla="*/ 1375 h 1376"/>
              </a:gdLst>
              <a:ahLst/>
              <a:cxnLst>
                <a:cxn ang="0">
                  <a:pos x="T0" y="T1"/>
                </a:cxn>
                <a:cxn ang="0">
                  <a:pos x="T2" y="T3"/>
                </a:cxn>
                <a:cxn ang="0">
                  <a:pos x="T4" y="T5"/>
                </a:cxn>
                <a:cxn ang="0">
                  <a:pos x="T6" y="T7"/>
                </a:cxn>
                <a:cxn ang="0">
                  <a:pos x="T8" y="T9"/>
                </a:cxn>
                <a:cxn ang="0">
                  <a:pos x="T10" y="T11"/>
                </a:cxn>
              </a:cxnLst>
              <a:rect l="0" t="0" r="r" b="b"/>
              <a:pathLst>
                <a:path w="1376" h="1376">
                  <a:moveTo>
                    <a:pt x="750" y="1375"/>
                  </a:moveTo>
                  <a:lnTo>
                    <a:pt x="750" y="1375"/>
                  </a:lnTo>
                  <a:cubicBezTo>
                    <a:pt x="1125" y="1375"/>
                    <a:pt x="1375" y="1125"/>
                    <a:pt x="1375" y="625"/>
                  </a:cubicBezTo>
                  <a:cubicBezTo>
                    <a:pt x="1375" y="250"/>
                    <a:pt x="1125" y="0"/>
                    <a:pt x="750" y="0"/>
                  </a:cubicBezTo>
                  <a:cubicBezTo>
                    <a:pt x="250" y="0"/>
                    <a:pt x="0" y="250"/>
                    <a:pt x="0" y="625"/>
                  </a:cubicBezTo>
                  <a:cubicBezTo>
                    <a:pt x="0" y="1125"/>
                    <a:pt x="250" y="1375"/>
                    <a:pt x="750" y="1375"/>
                  </a:cubicBezTo>
                </a:path>
              </a:pathLst>
            </a:custGeom>
            <a:grpFill/>
            <a:ln>
              <a:noFill/>
            </a:ln>
            <a:effectLst/>
          </p:spPr>
          <p:txBody>
            <a:bodyPr wrap="none" anchor="ctr"/>
            <a:lstStyle/>
            <a:p>
              <a:pPr>
                <a:defRPr/>
              </a:pPr>
              <a:endParaRPr lang="en-US" sz="3200" b="1">
                <a:solidFill>
                  <a:schemeClr val="bg1">
                    <a:lumMod val="65000"/>
                  </a:schemeClr>
                </a:solidFill>
              </a:endParaRPr>
            </a:p>
          </p:txBody>
        </p:sp>
      </p:grpSp>
      <p:grpSp>
        <p:nvGrpSpPr>
          <p:cNvPr id="50" name="Group 173"/>
          <p:cNvGrpSpPr>
            <a:grpSpLocks noChangeAspect="1"/>
          </p:cNvGrpSpPr>
          <p:nvPr/>
        </p:nvGrpSpPr>
        <p:grpSpPr>
          <a:xfrm>
            <a:off x="6291658" y="4449519"/>
            <a:ext cx="357148" cy="813777"/>
            <a:chOff x="3672681" y="1899920"/>
            <a:chExt cx="1293813" cy="2947988"/>
          </a:xfrm>
          <a:solidFill>
            <a:schemeClr val="tx1">
              <a:lumMod val="65000"/>
              <a:lumOff val="35000"/>
            </a:schemeClr>
          </a:solidFill>
        </p:grpSpPr>
        <p:sp>
          <p:nvSpPr>
            <p:cNvPr id="51" name="Freeform 1"/>
            <p:cNvSpPr>
              <a:spLocks noChangeArrowheads="1"/>
            </p:cNvSpPr>
            <p:nvPr/>
          </p:nvSpPr>
          <p:spPr bwMode="auto">
            <a:xfrm>
              <a:off x="3672681" y="2428558"/>
              <a:ext cx="1293813" cy="2419350"/>
            </a:xfrm>
            <a:custGeom>
              <a:avLst/>
              <a:gdLst>
                <a:gd name="T0" fmla="*/ 3593 w 3594"/>
                <a:gd name="T1" fmla="*/ 2874 h 6719"/>
                <a:gd name="T2" fmla="*/ 3593 w 3594"/>
                <a:gd name="T3" fmla="*/ 2874 h 6719"/>
                <a:gd name="T4" fmla="*/ 3000 w 3594"/>
                <a:gd name="T5" fmla="*/ 625 h 6719"/>
                <a:gd name="T6" fmla="*/ 2250 w 3594"/>
                <a:gd name="T7" fmla="*/ 0 h 6719"/>
                <a:gd name="T8" fmla="*/ 1375 w 3594"/>
                <a:gd name="T9" fmla="*/ 0 h 6719"/>
                <a:gd name="T10" fmla="*/ 625 w 3594"/>
                <a:gd name="T11" fmla="*/ 625 h 6719"/>
                <a:gd name="T12" fmla="*/ 0 w 3594"/>
                <a:gd name="T13" fmla="*/ 2874 h 6719"/>
                <a:gd name="T14" fmla="*/ 125 w 3594"/>
                <a:gd name="T15" fmla="*/ 3249 h 6719"/>
                <a:gd name="T16" fmla="*/ 500 w 3594"/>
                <a:gd name="T17" fmla="*/ 2999 h 6719"/>
                <a:gd name="T18" fmla="*/ 1000 w 3594"/>
                <a:gd name="T19" fmla="*/ 1000 h 6719"/>
                <a:gd name="T20" fmla="*/ 1250 w 3594"/>
                <a:gd name="T21" fmla="*/ 1000 h 6719"/>
                <a:gd name="T22" fmla="*/ 375 w 3594"/>
                <a:gd name="T23" fmla="*/ 4093 h 6719"/>
                <a:gd name="T24" fmla="*/ 1125 w 3594"/>
                <a:gd name="T25" fmla="*/ 4093 h 6719"/>
                <a:gd name="T26" fmla="*/ 1125 w 3594"/>
                <a:gd name="T27" fmla="*/ 6343 h 6719"/>
                <a:gd name="T28" fmla="*/ 1375 w 3594"/>
                <a:gd name="T29" fmla="*/ 6718 h 6719"/>
                <a:gd name="T30" fmla="*/ 1750 w 3594"/>
                <a:gd name="T31" fmla="*/ 6343 h 6719"/>
                <a:gd name="T32" fmla="*/ 1750 w 3594"/>
                <a:gd name="T33" fmla="*/ 4093 h 6719"/>
                <a:gd name="T34" fmla="*/ 2000 w 3594"/>
                <a:gd name="T35" fmla="*/ 4093 h 6719"/>
                <a:gd name="T36" fmla="*/ 2000 w 3594"/>
                <a:gd name="T37" fmla="*/ 6343 h 6719"/>
                <a:gd name="T38" fmla="*/ 2250 w 3594"/>
                <a:gd name="T39" fmla="*/ 6718 h 6719"/>
                <a:gd name="T40" fmla="*/ 2500 w 3594"/>
                <a:gd name="T41" fmla="*/ 6343 h 6719"/>
                <a:gd name="T42" fmla="*/ 2500 w 3594"/>
                <a:gd name="T43" fmla="*/ 4093 h 6719"/>
                <a:gd name="T44" fmla="*/ 3218 w 3594"/>
                <a:gd name="T45" fmla="*/ 4093 h 6719"/>
                <a:gd name="T46" fmla="*/ 2375 w 3594"/>
                <a:gd name="T47" fmla="*/ 1000 h 6719"/>
                <a:gd name="T48" fmla="*/ 2625 w 3594"/>
                <a:gd name="T49" fmla="*/ 1000 h 6719"/>
                <a:gd name="T50" fmla="*/ 3093 w 3594"/>
                <a:gd name="T51" fmla="*/ 2999 h 6719"/>
                <a:gd name="T52" fmla="*/ 3468 w 3594"/>
                <a:gd name="T53" fmla="*/ 3249 h 6719"/>
                <a:gd name="T54" fmla="*/ 3593 w 3594"/>
                <a:gd name="T55" fmla="*/ 2874 h 6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4" h="6719">
                  <a:moveTo>
                    <a:pt x="3593" y="2874"/>
                  </a:moveTo>
                  <a:lnTo>
                    <a:pt x="3593" y="2874"/>
                  </a:lnTo>
                  <a:cubicBezTo>
                    <a:pt x="3000" y="625"/>
                    <a:pt x="3000" y="625"/>
                    <a:pt x="3000" y="625"/>
                  </a:cubicBezTo>
                  <a:cubicBezTo>
                    <a:pt x="2875" y="250"/>
                    <a:pt x="2625" y="0"/>
                    <a:pt x="2250" y="0"/>
                  </a:cubicBezTo>
                  <a:cubicBezTo>
                    <a:pt x="1375" y="0"/>
                    <a:pt x="1375" y="0"/>
                    <a:pt x="1375" y="0"/>
                  </a:cubicBezTo>
                  <a:cubicBezTo>
                    <a:pt x="1000" y="0"/>
                    <a:pt x="750" y="250"/>
                    <a:pt x="625" y="625"/>
                  </a:cubicBezTo>
                  <a:cubicBezTo>
                    <a:pt x="0" y="2874"/>
                    <a:pt x="0" y="2874"/>
                    <a:pt x="0" y="2874"/>
                  </a:cubicBezTo>
                  <a:cubicBezTo>
                    <a:pt x="0" y="2999"/>
                    <a:pt x="0" y="3124"/>
                    <a:pt x="125" y="3249"/>
                  </a:cubicBezTo>
                  <a:cubicBezTo>
                    <a:pt x="250" y="3249"/>
                    <a:pt x="500" y="3124"/>
                    <a:pt x="500" y="2999"/>
                  </a:cubicBezTo>
                  <a:cubicBezTo>
                    <a:pt x="1000" y="1000"/>
                    <a:pt x="1000" y="1000"/>
                    <a:pt x="1000" y="1000"/>
                  </a:cubicBezTo>
                  <a:cubicBezTo>
                    <a:pt x="1250" y="1000"/>
                    <a:pt x="1250" y="1000"/>
                    <a:pt x="1250" y="1000"/>
                  </a:cubicBezTo>
                  <a:cubicBezTo>
                    <a:pt x="375" y="4093"/>
                    <a:pt x="375" y="4093"/>
                    <a:pt x="375" y="4093"/>
                  </a:cubicBezTo>
                  <a:cubicBezTo>
                    <a:pt x="1125" y="4093"/>
                    <a:pt x="1125" y="4093"/>
                    <a:pt x="1125" y="4093"/>
                  </a:cubicBezTo>
                  <a:cubicBezTo>
                    <a:pt x="1125" y="6343"/>
                    <a:pt x="1125" y="6343"/>
                    <a:pt x="1125" y="6343"/>
                  </a:cubicBezTo>
                  <a:cubicBezTo>
                    <a:pt x="1125" y="6468"/>
                    <a:pt x="1250" y="6718"/>
                    <a:pt x="1375" y="6718"/>
                  </a:cubicBezTo>
                  <a:cubicBezTo>
                    <a:pt x="1625" y="6718"/>
                    <a:pt x="1750" y="6468"/>
                    <a:pt x="1750" y="6343"/>
                  </a:cubicBezTo>
                  <a:cubicBezTo>
                    <a:pt x="1750" y="4093"/>
                    <a:pt x="1750" y="4093"/>
                    <a:pt x="1750" y="4093"/>
                  </a:cubicBezTo>
                  <a:cubicBezTo>
                    <a:pt x="2000" y="4093"/>
                    <a:pt x="2000" y="4093"/>
                    <a:pt x="2000" y="4093"/>
                  </a:cubicBezTo>
                  <a:cubicBezTo>
                    <a:pt x="2000" y="6343"/>
                    <a:pt x="2000" y="6343"/>
                    <a:pt x="2000" y="6343"/>
                  </a:cubicBezTo>
                  <a:cubicBezTo>
                    <a:pt x="2000" y="6468"/>
                    <a:pt x="2125" y="6718"/>
                    <a:pt x="2250" y="6718"/>
                  </a:cubicBezTo>
                  <a:cubicBezTo>
                    <a:pt x="2375" y="6718"/>
                    <a:pt x="2500" y="6468"/>
                    <a:pt x="2500" y="6343"/>
                  </a:cubicBezTo>
                  <a:cubicBezTo>
                    <a:pt x="2500" y="4093"/>
                    <a:pt x="2500" y="4093"/>
                    <a:pt x="2500" y="4093"/>
                  </a:cubicBezTo>
                  <a:cubicBezTo>
                    <a:pt x="3218" y="4093"/>
                    <a:pt x="3218" y="4093"/>
                    <a:pt x="3218" y="4093"/>
                  </a:cubicBezTo>
                  <a:cubicBezTo>
                    <a:pt x="2375" y="1000"/>
                    <a:pt x="2375" y="1000"/>
                    <a:pt x="2375" y="1000"/>
                  </a:cubicBezTo>
                  <a:cubicBezTo>
                    <a:pt x="2625" y="1000"/>
                    <a:pt x="2625" y="1000"/>
                    <a:pt x="2625" y="1000"/>
                  </a:cubicBezTo>
                  <a:cubicBezTo>
                    <a:pt x="3093" y="2999"/>
                    <a:pt x="3093" y="2999"/>
                    <a:pt x="3093" y="2999"/>
                  </a:cubicBezTo>
                  <a:cubicBezTo>
                    <a:pt x="3218" y="3124"/>
                    <a:pt x="3343" y="3249"/>
                    <a:pt x="3468" y="3249"/>
                  </a:cubicBezTo>
                  <a:cubicBezTo>
                    <a:pt x="3593" y="3124"/>
                    <a:pt x="3593" y="2999"/>
                    <a:pt x="3593" y="2874"/>
                  </a:cubicBezTo>
                </a:path>
              </a:pathLst>
            </a:custGeom>
            <a:grpFill/>
            <a:ln>
              <a:noFill/>
            </a:ln>
            <a:effectLst/>
          </p:spPr>
          <p:txBody>
            <a:bodyPr wrap="none" anchor="ctr"/>
            <a:lstStyle/>
            <a:p>
              <a:pPr>
                <a:defRPr/>
              </a:pPr>
              <a:endParaRPr lang="en-US" sz="3200" b="1">
                <a:solidFill>
                  <a:schemeClr val="tx1">
                    <a:lumMod val="50000"/>
                    <a:lumOff val="50000"/>
                  </a:schemeClr>
                </a:solidFill>
              </a:endParaRPr>
            </a:p>
          </p:txBody>
        </p:sp>
        <p:sp>
          <p:nvSpPr>
            <p:cNvPr id="52" name="Freeform 2"/>
            <p:cNvSpPr>
              <a:spLocks noChangeArrowheads="1"/>
            </p:cNvSpPr>
            <p:nvPr/>
          </p:nvSpPr>
          <p:spPr bwMode="auto">
            <a:xfrm>
              <a:off x="4077494" y="1899920"/>
              <a:ext cx="495300" cy="495300"/>
            </a:xfrm>
            <a:custGeom>
              <a:avLst/>
              <a:gdLst>
                <a:gd name="T0" fmla="*/ 750 w 1376"/>
                <a:gd name="T1" fmla="*/ 1375 h 1376"/>
                <a:gd name="T2" fmla="*/ 750 w 1376"/>
                <a:gd name="T3" fmla="*/ 1375 h 1376"/>
                <a:gd name="T4" fmla="*/ 1375 w 1376"/>
                <a:gd name="T5" fmla="*/ 625 h 1376"/>
                <a:gd name="T6" fmla="*/ 750 w 1376"/>
                <a:gd name="T7" fmla="*/ 0 h 1376"/>
                <a:gd name="T8" fmla="*/ 0 w 1376"/>
                <a:gd name="T9" fmla="*/ 625 h 1376"/>
                <a:gd name="T10" fmla="*/ 750 w 1376"/>
                <a:gd name="T11" fmla="*/ 1375 h 1376"/>
              </a:gdLst>
              <a:ahLst/>
              <a:cxnLst>
                <a:cxn ang="0">
                  <a:pos x="T0" y="T1"/>
                </a:cxn>
                <a:cxn ang="0">
                  <a:pos x="T2" y="T3"/>
                </a:cxn>
                <a:cxn ang="0">
                  <a:pos x="T4" y="T5"/>
                </a:cxn>
                <a:cxn ang="0">
                  <a:pos x="T6" y="T7"/>
                </a:cxn>
                <a:cxn ang="0">
                  <a:pos x="T8" y="T9"/>
                </a:cxn>
                <a:cxn ang="0">
                  <a:pos x="T10" y="T11"/>
                </a:cxn>
              </a:cxnLst>
              <a:rect l="0" t="0" r="r" b="b"/>
              <a:pathLst>
                <a:path w="1376" h="1376">
                  <a:moveTo>
                    <a:pt x="750" y="1375"/>
                  </a:moveTo>
                  <a:lnTo>
                    <a:pt x="750" y="1375"/>
                  </a:lnTo>
                  <a:cubicBezTo>
                    <a:pt x="1125" y="1375"/>
                    <a:pt x="1375" y="1125"/>
                    <a:pt x="1375" y="625"/>
                  </a:cubicBezTo>
                  <a:cubicBezTo>
                    <a:pt x="1375" y="250"/>
                    <a:pt x="1125" y="0"/>
                    <a:pt x="750" y="0"/>
                  </a:cubicBezTo>
                  <a:cubicBezTo>
                    <a:pt x="250" y="0"/>
                    <a:pt x="0" y="250"/>
                    <a:pt x="0" y="625"/>
                  </a:cubicBezTo>
                  <a:cubicBezTo>
                    <a:pt x="0" y="1125"/>
                    <a:pt x="250" y="1375"/>
                    <a:pt x="750" y="1375"/>
                  </a:cubicBezTo>
                </a:path>
              </a:pathLst>
            </a:custGeom>
            <a:grpFill/>
            <a:ln>
              <a:noFill/>
            </a:ln>
            <a:effectLst/>
          </p:spPr>
          <p:txBody>
            <a:bodyPr wrap="none" anchor="ctr"/>
            <a:lstStyle/>
            <a:p>
              <a:pPr>
                <a:defRPr/>
              </a:pPr>
              <a:endParaRPr lang="en-US" sz="3200" b="1">
                <a:solidFill>
                  <a:schemeClr val="tx1">
                    <a:lumMod val="50000"/>
                    <a:lumOff val="50000"/>
                  </a:schemeClr>
                </a:solidFill>
              </a:endParaRPr>
            </a:p>
          </p:txBody>
        </p:sp>
      </p:grpSp>
      <p:grpSp>
        <p:nvGrpSpPr>
          <p:cNvPr id="61" name="Group 74"/>
          <p:cNvGrpSpPr>
            <a:grpSpLocks noChangeAspect="1"/>
          </p:cNvGrpSpPr>
          <p:nvPr/>
        </p:nvGrpSpPr>
        <p:grpSpPr>
          <a:xfrm>
            <a:off x="5861638" y="2313624"/>
            <a:ext cx="303628" cy="791794"/>
            <a:chOff x="2323306" y="2203133"/>
            <a:chExt cx="979488" cy="2554287"/>
          </a:xfrm>
          <a:solidFill>
            <a:schemeClr val="accent1"/>
          </a:solidFill>
        </p:grpSpPr>
        <p:sp>
          <p:nvSpPr>
            <p:cNvPr id="62" name="Freeform 3"/>
            <p:cNvSpPr>
              <a:spLocks noChangeArrowheads="1"/>
            </p:cNvSpPr>
            <p:nvPr/>
          </p:nvSpPr>
          <p:spPr bwMode="auto">
            <a:xfrm>
              <a:off x="2323306" y="2720658"/>
              <a:ext cx="979488" cy="2036762"/>
            </a:xfrm>
            <a:custGeom>
              <a:avLst/>
              <a:gdLst>
                <a:gd name="T0" fmla="*/ 2093 w 2719"/>
                <a:gd name="T1" fmla="*/ 0 h 5657"/>
                <a:gd name="T2" fmla="*/ 2093 w 2719"/>
                <a:gd name="T3" fmla="*/ 0 h 5657"/>
                <a:gd name="T4" fmla="*/ 625 w 2719"/>
                <a:gd name="T5" fmla="*/ 0 h 5657"/>
                <a:gd name="T6" fmla="*/ 0 w 2719"/>
                <a:gd name="T7" fmla="*/ 625 h 5657"/>
                <a:gd name="T8" fmla="*/ 0 w 2719"/>
                <a:gd name="T9" fmla="*/ 2499 h 5657"/>
                <a:gd name="T10" fmla="*/ 250 w 2719"/>
                <a:gd name="T11" fmla="*/ 2718 h 5657"/>
                <a:gd name="T12" fmla="*/ 468 w 2719"/>
                <a:gd name="T13" fmla="*/ 2499 h 5657"/>
                <a:gd name="T14" fmla="*/ 468 w 2719"/>
                <a:gd name="T15" fmla="*/ 1032 h 5657"/>
                <a:gd name="T16" fmla="*/ 531 w 2719"/>
                <a:gd name="T17" fmla="*/ 938 h 5657"/>
                <a:gd name="T18" fmla="*/ 625 w 2719"/>
                <a:gd name="T19" fmla="*/ 1032 h 5657"/>
                <a:gd name="T20" fmla="*/ 625 w 2719"/>
                <a:gd name="T21" fmla="*/ 2781 h 5657"/>
                <a:gd name="T22" fmla="*/ 625 w 2719"/>
                <a:gd name="T23" fmla="*/ 3093 h 5657"/>
                <a:gd name="T24" fmla="*/ 625 w 2719"/>
                <a:gd name="T25" fmla="*/ 5312 h 5657"/>
                <a:gd name="T26" fmla="*/ 937 w 2719"/>
                <a:gd name="T27" fmla="*/ 5656 h 5657"/>
                <a:gd name="T28" fmla="*/ 937 w 2719"/>
                <a:gd name="T29" fmla="*/ 5656 h 5657"/>
                <a:gd name="T30" fmla="*/ 1218 w 2719"/>
                <a:gd name="T31" fmla="*/ 5312 h 5657"/>
                <a:gd name="T32" fmla="*/ 1218 w 2719"/>
                <a:gd name="T33" fmla="*/ 3156 h 5657"/>
                <a:gd name="T34" fmla="*/ 1375 w 2719"/>
                <a:gd name="T35" fmla="*/ 3031 h 5657"/>
                <a:gd name="T36" fmla="*/ 1531 w 2719"/>
                <a:gd name="T37" fmla="*/ 3156 h 5657"/>
                <a:gd name="T38" fmla="*/ 1531 w 2719"/>
                <a:gd name="T39" fmla="*/ 5312 h 5657"/>
                <a:gd name="T40" fmla="*/ 1781 w 2719"/>
                <a:gd name="T41" fmla="*/ 5656 h 5657"/>
                <a:gd name="T42" fmla="*/ 1781 w 2719"/>
                <a:gd name="T43" fmla="*/ 5656 h 5657"/>
                <a:gd name="T44" fmla="*/ 2093 w 2719"/>
                <a:gd name="T45" fmla="*/ 5312 h 5657"/>
                <a:gd name="T46" fmla="*/ 2093 w 2719"/>
                <a:gd name="T47" fmla="*/ 3093 h 5657"/>
                <a:gd name="T48" fmla="*/ 2093 w 2719"/>
                <a:gd name="T49" fmla="*/ 2781 h 5657"/>
                <a:gd name="T50" fmla="*/ 2093 w 2719"/>
                <a:gd name="T51" fmla="*/ 1032 h 5657"/>
                <a:gd name="T52" fmla="*/ 2218 w 2719"/>
                <a:gd name="T53" fmla="*/ 938 h 5657"/>
                <a:gd name="T54" fmla="*/ 2250 w 2719"/>
                <a:gd name="T55" fmla="*/ 1032 h 5657"/>
                <a:gd name="T56" fmla="*/ 2250 w 2719"/>
                <a:gd name="T57" fmla="*/ 2499 h 5657"/>
                <a:gd name="T58" fmla="*/ 2468 w 2719"/>
                <a:gd name="T59" fmla="*/ 2718 h 5657"/>
                <a:gd name="T60" fmla="*/ 2718 w 2719"/>
                <a:gd name="T61" fmla="*/ 2499 h 5657"/>
                <a:gd name="T62" fmla="*/ 2718 w 2719"/>
                <a:gd name="T63" fmla="*/ 625 h 5657"/>
                <a:gd name="T64" fmla="*/ 2093 w 2719"/>
                <a:gd name="T65" fmla="*/ 0 h 5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9" h="5657">
                  <a:moveTo>
                    <a:pt x="2093" y="0"/>
                  </a:moveTo>
                  <a:lnTo>
                    <a:pt x="2093" y="0"/>
                  </a:lnTo>
                  <a:cubicBezTo>
                    <a:pt x="625" y="0"/>
                    <a:pt x="625" y="0"/>
                    <a:pt x="625" y="0"/>
                  </a:cubicBezTo>
                  <a:cubicBezTo>
                    <a:pt x="218" y="0"/>
                    <a:pt x="0" y="188"/>
                    <a:pt x="0" y="625"/>
                  </a:cubicBezTo>
                  <a:cubicBezTo>
                    <a:pt x="0" y="2499"/>
                    <a:pt x="0" y="2499"/>
                    <a:pt x="0" y="2499"/>
                  </a:cubicBezTo>
                  <a:cubicBezTo>
                    <a:pt x="0" y="2624"/>
                    <a:pt x="93" y="2718"/>
                    <a:pt x="250" y="2718"/>
                  </a:cubicBezTo>
                  <a:cubicBezTo>
                    <a:pt x="375" y="2718"/>
                    <a:pt x="468" y="2624"/>
                    <a:pt x="468" y="2499"/>
                  </a:cubicBezTo>
                  <a:cubicBezTo>
                    <a:pt x="468" y="2499"/>
                    <a:pt x="468" y="1188"/>
                    <a:pt x="468" y="1032"/>
                  </a:cubicBezTo>
                  <a:cubicBezTo>
                    <a:pt x="468" y="938"/>
                    <a:pt x="531" y="938"/>
                    <a:pt x="531" y="938"/>
                  </a:cubicBezTo>
                  <a:cubicBezTo>
                    <a:pt x="593" y="938"/>
                    <a:pt x="625" y="938"/>
                    <a:pt x="625" y="1032"/>
                  </a:cubicBezTo>
                  <a:cubicBezTo>
                    <a:pt x="625" y="1188"/>
                    <a:pt x="625" y="2249"/>
                    <a:pt x="625" y="2781"/>
                  </a:cubicBezTo>
                  <a:cubicBezTo>
                    <a:pt x="625" y="3093"/>
                    <a:pt x="625" y="3093"/>
                    <a:pt x="625" y="3093"/>
                  </a:cubicBezTo>
                  <a:cubicBezTo>
                    <a:pt x="625" y="5312"/>
                    <a:pt x="625" y="5312"/>
                    <a:pt x="625" y="5312"/>
                  </a:cubicBezTo>
                  <a:cubicBezTo>
                    <a:pt x="625" y="5468"/>
                    <a:pt x="781" y="5656"/>
                    <a:pt x="937" y="5656"/>
                  </a:cubicBezTo>
                  <a:lnTo>
                    <a:pt x="937" y="5656"/>
                  </a:lnTo>
                  <a:cubicBezTo>
                    <a:pt x="1093" y="5656"/>
                    <a:pt x="1218" y="5468"/>
                    <a:pt x="1218" y="5312"/>
                  </a:cubicBezTo>
                  <a:cubicBezTo>
                    <a:pt x="1218" y="5312"/>
                    <a:pt x="1218" y="3249"/>
                    <a:pt x="1218" y="3156"/>
                  </a:cubicBezTo>
                  <a:cubicBezTo>
                    <a:pt x="1218" y="3031"/>
                    <a:pt x="1250" y="3031"/>
                    <a:pt x="1375" y="3031"/>
                  </a:cubicBezTo>
                  <a:cubicBezTo>
                    <a:pt x="1406" y="3031"/>
                    <a:pt x="1531" y="3031"/>
                    <a:pt x="1531" y="3156"/>
                  </a:cubicBezTo>
                  <a:cubicBezTo>
                    <a:pt x="1531" y="3249"/>
                    <a:pt x="1531" y="5312"/>
                    <a:pt x="1531" y="5312"/>
                  </a:cubicBezTo>
                  <a:cubicBezTo>
                    <a:pt x="1531" y="5468"/>
                    <a:pt x="1562" y="5656"/>
                    <a:pt x="1781" y="5656"/>
                  </a:cubicBezTo>
                  <a:lnTo>
                    <a:pt x="1781" y="5656"/>
                  </a:lnTo>
                  <a:cubicBezTo>
                    <a:pt x="1937" y="5656"/>
                    <a:pt x="2093" y="5468"/>
                    <a:pt x="2093" y="5312"/>
                  </a:cubicBezTo>
                  <a:cubicBezTo>
                    <a:pt x="2093" y="3093"/>
                    <a:pt x="2093" y="3093"/>
                    <a:pt x="2093" y="3093"/>
                  </a:cubicBezTo>
                  <a:cubicBezTo>
                    <a:pt x="2093" y="2781"/>
                    <a:pt x="2093" y="2781"/>
                    <a:pt x="2093" y="2781"/>
                  </a:cubicBezTo>
                  <a:cubicBezTo>
                    <a:pt x="2093" y="2249"/>
                    <a:pt x="2093" y="1188"/>
                    <a:pt x="2093" y="1032"/>
                  </a:cubicBezTo>
                  <a:cubicBezTo>
                    <a:pt x="2093" y="938"/>
                    <a:pt x="2156" y="938"/>
                    <a:pt x="2218" y="938"/>
                  </a:cubicBezTo>
                  <a:cubicBezTo>
                    <a:pt x="2218" y="938"/>
                    <a:pt x="2250" y="938"/>
                    <a:pt x="2250" y="1032"/>
                  </a:cubicBezTo>
                  <a:cubicBezTo>
                    <a:pt x="2250" y="1188"/>
                    <a:pt x="2250" y="2499"/>
                    <a:pt x="2250" y="2499"/>
                  </a:cubicBezTo>
                  <a:cubicBezTo>
                    <a:pt x="2250" y="2624"/>
                    <a:pt x="2375" y="2718"/>
                    <a:pt x="2468" y="2718"/>
                  </a:cubicBezTo>
                  <a:cubicBezTo>
                    <a:pt x="2562" y="2718"/>
                    <a:pt x="2718" y="2624"/>
                    <a:pt x="2718" y="2499"/>
                  </a:cubicBezTo>
                  <a:cubicBezTo>
                    <a:pt x="2718" y="625"/>
                    <a:pt x="2718" y="625"/>
                    <a:pt x="2718" y="625"/>
                  </a:cubicBezTo>
                  <a:cubicBezTo>
                    <a:pt x="2718" y="188"/>
                    <a:pt x="2531" y="0"/>
                    <a:pt x="2093" y="0"/>
                  </a:cubicBezTo>
                </a:path>
              </a:pathLst>
            </a:custGeom>
            <a:grpFill/>
            <a:ln>
              <a:noFill/>
            </a:ln>
            <a:effectLst/>
          </p:spPr>
          <p:txBody>
            <a:bodyPr wrap="none" anchor="ctr"/>
            <a:lstStyle/>
            <a:p>
              <a:pPr>
                <a:defRPr/>
              </a:pPr>
              <a:endParaRPr lang="en-US" sz="3200" b="1">
                <a:solidFill>
                  <a:schemeClr val="bg1">
                    <a:lumMod val="65000"/>
                  </a:schemeClr>
                </a:solidFill>
              </a:endParaRPr>
            </a:p>
          </p:txBody>
        </p:sp>
        <p:sp>
          <p:nvSpPr>
            <p:cNvPr id="63" name="Freeform 4"/>
            <p:cNvSpPr>
              <a:spLocks noChangeArrowheads="1"/>
            </p:cNvSpPr>
            <p:nvPr/>
          </p:nvSpPr>
          <p:spPr bwMode="auto">
            <a:xfrm>
              <a:off x="2626519" y="2203133"/>
              <a:ext cx="382587" cy="360362"/>
            </a:xfrm>
            <a:custGeom>
              <a:avLst/>
              <a:gdLst>
                <a:gd name="T0" fmla="*/ 532 w 1064"/>
                <a:gd name="T1" fmla="*/ 0 h 1001"/>
                <a:gd name="T2" fmla="*/ 532 w 1064"/>
                <a:gd name="T3" fmla="*/ 0 h 1001"/>
                <a:gd name="T4" fmla="*/ 0 w 1064"/>
                <a:gd name="T5" fmla="*/ 531 h 1001"/>
                <a:gd name="T6" fmla="*/ 532 w 1064"/>
                <a:gd name="T7" fmla="*/ 1000 h 1001"/>
                <a:gd name="T8" fmla="*/ 1063 w 1064"/>
                <a:gd name="T9" fmla="*/ 531 h 1001"/>
                <a:gd name="T10" fmla="*/ 532 w 1064"/>
                <a:gd name="T11" fmla="*/ 0 h 1001"/>
              </a:gdLst>
              <a:ahLst/>
              <a:cxnLst>
                <a:cxn ang="0">
                  <a:pos x="T0" y="T1"/>
                </a:cxn>
                <a:cxn ang="0">
                  <a:pos x="T2" y="T3"/>
                </a:cxn>
                <a:cxn ang="0">
                  <a:pos x="T4" y="T5"/>
                </a:cxn>
                <a:cxn ang="0">
                  <a:pos x="T6" y="T7"/>
                </a:cxn>
                <a:cxn ang="0">
                  <a:pos x="T8" y="T9"/>
                </a:cxn>
                <a:cxn ang="0">
                  <a:pos x="T10" y="T11"/>
                </a:cxn>
              </a:cxnLst>
              <a:rect l="0" t="0" r="r" b="b"/>
              <a:pathLst>
                <a:path w="1064" h="1001">
                  <a:moveTo>
                    <a:pt x="532" y="0"/>
                  </a:moveTo>
                  <a:lnTo>
                    <a:pt x="532" y="0"/>
                  </a:lnTo>
                  <a:cubicBezTo>
                    <a:pt x="219" y="0"/>
                    <a:pt x="0" y="219"/>
                    <a:pt x="0" y="531"/>
                  </a:cubicBezTo>
                  <a:cubicBezTo>
                    <a:pt x="0" y="812"/>
                    <a:pt x="219" y="1000"/>
                    <a:pt x="532" y="1000"/>
                  </a:cubicBezTo>
                  <a:cubicBezTo>
                    <a:pt x="782" y="1000"/>
                    <a:pt x="1063" y="812"/>
                    <a:pt x="1063" y="531"/>
                  </a:cubicBezTo>
                  <a:cubicBezTo>
                    <a:pt x="1063" y="219"/>
                    <a:pt x="782" y="0"/>
                    <a:pt x="532" y="0"/>
                  </a:cubicBezTo>
                </a:path>
              </a:pathLst>
            </a:custGeom>
            <a:grpFill/>
            <a:ln>
              <a:noFill/>
            </a:ln>
            <a:effectLst/>
          </p:spPr>
          <p:txBody>
            <a:bodyPr wrap="none" anchor="ctr"/>
            <a:lstStyle/>
            <a:p>
              <a:pPr>
                <a:defRPr/>
              </a:pPr>
              <a:endParaRPr lang="en-US" sz="3200" b="1">
                <a:solidFill>
                  <a:schemeClr val="bg1">
                    <a:lumMod val="65000"/>
                  </a:schemeClr>
                </a:solidFill>
              </a:endParaRPr>
            </a:p>
          </p:txBody>
        </p:sp>
      </p:grpSp>
      <p:grpSp>
        <p:nvGrpSpPr>
          <p:cNvPr id="70" name="组合 69"/>
          <p:cNvGrpSpPr/>
          <p:nvPr/>
        </p:nvGrpSpPr>
        <p:grpSpPr>
          <a:xfrm>
            <a:off x="1077930" y="1893230"/>
            <a:ext cx="1626168" cy="1626168"/>
            <a:chOff x="755576" y="1419622"/>
            <a:chExt cx="1219944" cy="1219944"/>
          </a:xfrm>
        </p:grpSpPr>
        <p:sp>
          <p:nvSpPr>
            <p:cNvPr id="7" name="Oval 25"/>
            <p:cNvSpPr/>
            <p:nvPr/>
          </p:nvSpPr>
          <p:spPr>
            <a:xfrm>
              <a:off x="755576" y="1419622"/>
              <a:ext cx="1219944" cy="1219944"/>
            </a:xfrm>
            <a:prstGeom prst="ellipse">
              <a:avLst/>
            </a:prstGeom>
            <a:solidFill>
              <a:schemeClr val="accent1"/>
            </a:solidFill>
            <a:ln w="25400" cap="flat" cmpd="sng" algn="ctr">
              <a:noFill/>
              <a:prstDash val="solid"/>
            </a:ln>
            <a:effectLst>
              <a:outerShdw blurRad="50800" dist="38100" dir="2700000" algn="tl" rotWithShape="0">
                <a:prstClr val="black">
                  <a:alpha val="40000"/>
                </a:prstClr>
              </a:outerShdw>
            </a:effectLst>
          </p:spPr>
          <p:txBody>
            <a:bodyPr anchor="ctr"/>
            <a:lstStyle/>
            <a:p>
              <a:pPr algn="ctr">
                <a:defRPr/>
              </a:pPr>
              <a:endParaRPr lang="en-US" sz="3200" kern="0">
                <a:solidFill>
                  <a:sysClr val="window" lastClr="FFFFFF"/>
                </a:solidFill>
              </a:endParaRPr>
            </a:p>
          </p:txBody>
        </p:sp>
        <p:grpSp>
          <p:nvGrpSpPr>
            <p:cNvPr id="67" name="Group 71"/>
            <p:cNvGrpSpPr>
              <a:grpSpLocks noChangeAspect="1"/>
            </p:cNvGrpSpPr>
            <p:nvPr/>
          </p:nvGrpSpPr>
          <p:grpSpPr>
            <a:xfrm>
              <a:off x="1205157" y="1600664"/>
              <a:ext cx="328962" cy="857860"/>
              <a:chOff x="2323306" y="2203133"/>
              <a:chExt cx="979488" cy="2554287"/>
            </a:xfrm>
            <a:solidFill>
              <a:schemeClr val="bg1"/>
            </a:solidFill>
          </p:grpSpPr>
          <p:sp>
            <p:nvSpPr>
              <p:cNvPr id="68" name="Freeform 3"/>
              <p:cNvSpPr>
                <a:spLocks noChangeArrowheads="1"/>
              </p:cNvSpPr>
              <p:nvPr/>
            </p:nvSpPr>
            <p:spPr bwMode="auto">
              <a:xfrm>
                <a:off x="2323306" y="2720658"/>
                <a:ext cx="979488" cy="2036762"/>
              </a:xfrm>
              <a:custGeom>
                <a:avLst/>
                <a:gdLst>
                  <a:gd name="T0" fmla="*/ 2093 w 2719"/>
                  <a:gd name="T1" fmla="*/ 0 h 5657"/>
                  <a:gd name="T2" fmla="*/ 2093 w 2719"/>
                  <a:gd name="T3" fmla="*/ 0 h 5657"/>
                  <a:gd name="T4" fmla="*/ 625 w 2719"/>
                  <a:gd name="T5" fmla="*/ 0 h 5657"/>
                  <a:gd name="T6" fmla="*/ 0 w 2719"/>
                  <a:gd name="T7" fmla="*/ 625 h 5657"/>
                  <a:gd name="T8" fmla="*/ 0 w 2719"/>
                  <a:gd name="T9" fmla="*/ 2499 h 5657"/>
                  <a:gd name="T10" fmla="*/ 250 w 2719"/>
                  <a:gd name="T11" fmla="*/ 2718 h 5657"/>
                  <a:gd name="T12" fmla="*/ 468 w 2719"/>
                  <a:gd name="T13" fmla="*/ 2499 h 5657"/>
                  <a:gd name="T14" fmla="*/ 468 w 2719"/>
                  <a:gd name="T15" fmla="*/ 1032 h 5657"/>
                  <a:gd name="T16" fmla="*/ 531 w 2719"/>
                  <a:gd name="T17" fmla="*/ 938 h 5657"/>
                  <a:gd name="T18" fmla="*/ 625 w 2719"/>
                  <a:gd name="T19" fmla="*/ 1032 h 5657"/>
                  <a:gd name="T20" fmla="*/ 625 w 2719"/>
                  <a:gd name="T21" fmla="*/ 2781 h 5657"/>
                  <a:gd name="T22" fmla="*/ 625 w 2719"/>
                  <a:gd name="T23" fmla="*/ 3093 h 5657"/>
                  <a:gd name="T24" fmla="*/ 625 w 2719"/>
                  <a:gd name="T25" fmla="*/ 5312 h 5657"/>
                  <a:gd name="T26" fmla="*/ 937 w 2719"/>
                  <a:gd name="T27" fmla="*/ 5656 h 5657"/>
                  <a:gd name="T28" fmla="*/ 937 w 2719"/>
                  <a:gd name="T29" fmla="*/ 5656 h 5657"/>
                  <a:gd name="T30" fmla="*/ 1218 w 2719"/>
                  <a:gd name="T31" fmla="*/ 5312 h 5657"/>
                  <a:gd name="T32" fmla="*/ 1218 w 2719"/>
                  <a:gd name="T33" fmla="*/ 3156 h 5657"/>
                  <a:gd name="T34" fmla="*/ 1375 w 2719"/>
                  <a:gd name="T35" fmla="*/ 3031 h 5657"/>
                  <a:gd name="T36" fmla="*/ 1531 w 2719"/>
                  <a:gd name="T37" fmla="*/ 3156 h 5657"/>
                  <a:gd name="T38" fmla="*/ 1531 w 2719"/>
                  <a:gd name="T39" fmla="*/ 5312 h 5657"/>
                  <a:gd name="T40" fmla="*/ 1781 w 2719"/>
                  <a:gd name="T41" fmla="*/ 5656 h 5657"/>
                  <a:gd name="T42" fmla="*/ 1781 w 2719"/>
                  <a:gd name="T43" fmla="*/ 5656 h 5657"/>
                  <a:gd name="T44" fmla="*/ 2093 w 2719"/>
                  <a:gd name="T45" fmla="*/ 5312 h 5657"/>
                  <a:gd name="T46" fmla="*/ 2093 w 2719"/>
                  <a:gd name="T47" fmla="*/ 3093 h 5657"/>
                  <a:gd name="T48" fmla="*/ 2093 w 2719"/>
                  <a:gd name="T49" fmla="*/ 2781 h 5657"/>
                  <a:gd name="T50" fmla="*/ 2093 w 2719"/>
                  <a:gd name="T51" fmla="*/ 1032 h 5657"/>
                  <a:gd name="T52" fmla="*/ 2218 w 2719"/>
                  <a:gd name="T53" fmla="*/ 938 h 5657"/>
                  <a:gd name="T54" fmla="*/ 2250 w 2719"/>
                  <a:gd name="T55" fmla="*/ 1032 h 5657"/>
                  <a:gd name="T56" fmla="*/ 2250 w 2719"/>
                  <a:gd name="T57" fmla="*/ 2499 h 5657"/>
                  <a:gd name="T58" fmla="*/ 2468 w 2719"/>
                  <a:gd name="T59" fmla="*/ 2718 h 5657"/>
                  <a:gd name="T60" fmla="*/ 2718 w 2719"/>
                  <a:gd name="T61" fmla="*/ 2499 h 5657"/>
                  <a:gd name="T62" fmla="*/ 2718 w 2719"/>
                  <a:gd name="T63" fmla="*/ 625 h 5657"/>
                  <a:gd name="T64" fmla="*/ 2093 w 2719"/>
                  <a:gd name="T65" fmla="*/ 0 h 5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9" h="5657">
                    <a:moveTo>
                      <a:pt x="2093" y="0"/>
                    </a:moveTo>
                    <a:lnTo>
                      <a:pt x="2093" y="0"/>
                    </a:lnTo>
                    <a:cubicBezTo>
                      <a:pt x="625" y="0"/>
                      <a:pt x="625" y="0"/>
                      <a:pt x="625" y="0"/>
                    </a:cubicBezTo>
                    <a:cubicBezTo>
                      <a:pt x="218" y="0"/>
                      <a:pt x="0" y="188"/>
                      <a:pt x="0" y="625"/>
                    </a:cubicBezTo>
                    <a:cubicBezTo>
                      <a:pt x="0" y="2499"/>
                      <a:pt x="0" y="2499"/>
                      <a:pt x="0" y="2499"/>
                    </a:cubicBezTo>
                    <a:cubicBezTo>
                      <a:pt x="0" y="2624"/>
                      <a:pt x="93" y="2718"/>
                      <a:pt x="250" y="2718"/>
                    </a:cubicBezTo>
                    <a:cubicBezTo>
                      <a:pt x="375" y="2718"/>
                      <a:pt x="468" y="2624"/>
                      <a:pt x="468" y="2499"/>
                    </a:cubicBezTo>
                    <a:cubicBezTo>
                      <a:pt x="468" y="2499"/>
                      <a:pt x="468" y="1188"/>
                      <a:pt x="468" y="1032"/>
                    </a:cubicBezTo>
                    <a:cubicBezTo>
                      <a:pt x="468" y="938"/>
                      <a:pt x="531" y="938"/>
                      <a:pt x="531" y="938"/>
                    </a:cubicBezTo>
                    <a:cubicBezTo>
                      <a:pt x="593" y="938"/>
                      <a:pt x="625" y="938"/>
                      <a:pt x="625" y="1032"/>
                    </a:cubicBezTo>
                    <a:cubicBezTo>
                      <a:pt x="625" y="1188"/>
                      <a:pt x="625" y="2249"/>
                      <a:pt x="625" y="2781"/>
                    </a:cubicBezTo>
                    <a:cubicBezTo>
                      <a:pt x="625" y="3093"/>
                      <a:pt x="625" y="3093"/>
                      <a:pt x="625" y="3093"/>
                    </a:cubicBezTo>
                    <a:cubicBezTo>
                      <a:pt x="625" y="5312"/>
                      <a:pt x="625" y="5312"/>
                      <a:pt x="625" y="5312"/>
                    </a:cubicBezTo>
                    <a:cubicBezTo>
                      <a:pt x="625" y="5468"/>
                      <a:pt x="781" y="5656"/>
                      <a:pt x="937" y="5656"/>
                    </a:cubicBezTo>
                    <a:lnTo>
                      <a:pt x="937" y="5656"/>
                    </a:lnTo>
                    <a:cubicBezTo>
                      <a:pt x="1093" y="5656"/>
                      <a:pt x="1218" y="5468"/>
                      <a:pt x="1218" y="5312"/>
                    </a:cubicBezTo>
                    <a:cubicBezTo>
                      <a:pt x="1218" y="5312"/>
                      <a:pt x="1218" y="3249"/>
                      <a:pt x="1218" y="3156"/>
                    </a:cubicBezTo>
                    <a:cubicBezTo>
                      <a:pt x="1218" y="3031"/>
                      <a:pt x="1250" y="3031"/>
                      <a:pt x="1375" y="3031"/>
                    </a:cubicBezTo>
                    <a:cubicBezTo>
                      <a:pt x="1406" y="3031"/>
                      <a:pt x="1531" y="3031"/>
                      <a:pt x="1531" y="3156"/>
                    </a:cubicBezTo>
                    <a:cubicBezTo>
                      <a:pt x="1531" y="3249"/>
                      <a:pt x="1531" y="5312"/>
                      <a:pt x="1531" y="5312"/>
                    </a:cubicBezTo>
                    <a:cubicBezTo>
                      <a:pt x="1531" y="5468"/>
                      <a:pt x="1562" y="5656"/>
                      <a:pt x="1781" y="5656"/>
                    </a:cubicBezTo>
                    <a:lnTo>
                      <a:pt x="1781" y="5656"/>
                    </a:lnTo>
                    <a:cubicBezTo>
                      <a:pt x="1937" y="5656"/>
                      <a:pt x="2093" y="5468"/>
                      <a:pt x="2093" y="5312"/>
                    </a:cubicBezTo>
                    <a:cubicBezTo>
                      <a:pt x="2093" y="3093"/>
                      <a:pt x="2093" y="3093"/>
                      <a:pt x="2093" y="3093"/>
                    </a:cubicBezTo>
                    <a:cubicBezTo>
                      <a:pt x="2093" y="2781"/>
                      <a:pt x="2093" y="2781"/>
                      <a:pt x="2093" y="2781"/>
                    </a:cubicBezTo>
                    <a:cubicBezTo>
                      <a:pt x="2093" y="2249"/>
                      <a:pt x="2093" y="1188"/>
                      <a:pt x="2093" y="1032"/>
                    </a:cubicBezTo>
                    <a:cubicBezTo>
                      <a:pt x="2093" y="938"/>
                      <a:pt x="2156" y="938"/>
                      <a:pt x="2218" y="938"/>
                    </a:cubicBezTo>
                    <a:cubicBezTo>
                      <a:pt x="2218" y="938"/>
                      <a:pt x="2250" y="938"/>
                      <a:pt x="2250" y="1032"/>
                    </a:cubicBezTo>
                    <a:cubicBezTo>
                      <a:pt x="2250" y="1188"/>
                      <a:pt x="2250" y="2499"/>
                      <a:pt x="2250" y="2499"/>
                    </a:cubicBezTo>
                    <a:cubicBezTo>
                      <a:pt x="2250" y="2624"/>
                      <a:pt x="2375" y="2718"/>
                      <a:pt x="2468" y="2718"/>
                    </a:cubicBezTo>
                    <a:cubicBezTo>
                      <a:pt x="2562" y="2718"/>
                      <a:pt x="2718" y="2624"/>
                      <a:pt x="2718" y="2499"/>
                    </a:cubicBezTo>
                    <a:cubicBezTo>
                      <a:pt x="2718" y="625"/>
                      <a:pt x="2718" y="625"/>
                      <a:pt x="2718" y="625"/>
                    </a:cubicBezTo>
                    <a:cubicBezTo>
                      <a:pt x="2718" y="188"/>
                      <a:pt x="2531" y="0"/>
                      <a:pt x="2093" y="0"/>
                    </a:cubicBezTo>
                  </a:path>
                </a:pathLst>
              </a:custGeom>
              <a:grpFill/>
              <a:ln>
                <a:noFill/>
              </a:ln>
              <a:effectLst/>
            </p:spPr>
            <p:txBody>
              <a:bodyPr wrap="none" anchor="ctr"/>
              <a:lstStyle/>
              <a:p>
                <a:pPr>
                  <a:defRPr/>
                </a:pPr>
                <a:endParaRPr lang="en-US" sz="3200" b="1">
                  <a:solidFill>
                    <a:schemeClr val="bg1">
                      <a:lumMod val="65000"/>
                    </a:schemeClr>
                  </a:solidFill>
                </a:endParaRPr>
              </a:p>
            </p:txBody>
          </p:sp>
          <p:sp>
            <p:nvSpPr>
              <p:cNvPr id="69" name="Freeform 4"/>
              <p:cNvSpPr>
                <a:spLocks noChangeArrowheads="1"/>
              </p:cNvSpPr>
              <p:nvPr/>
            </p:nvSpPr>
            <p:spPr bwMode="auto">
              <a:xfrm>
                <a:off x="2626519" y="2203133"/>
                <a:ext cx="382587" cy="360362"/>
              </a:xfrm>
              <a:custGeom>
                <a:avLst/>
                <a:gdLst>
                  <a:gd name="T0" fmla="*/ 532 w 1064"/>
                  <a:gd name="T1" fmla="*/ 0 h 1001"/>
                  <a:gd name="T2" fmla="*/ 532 w 1064"/>
                  <a:gd name="T3" fmla="*/ 0 h 1001"/>
                  <a:gd name="T4" fmla="*/ 0 w 1064"/>
                  <a:gd name="T5" fmla="*/ 531 h 1001"/>
                  <a:gd name="T6" fmla="*/ 532 w 1064"/>
                  <a:gd name="T7" fmla="*/ 1000 h 1001"/>
                  <a:gd name="T8" fmla="*/ 1063 w 1064"/>
                  <a:gd name="T9" fmla="*/ 531 h 1001"/>
                  <a:gd name="T10" fmla="*/ 532 w 1064"/>
                  <a:gd name="T11" fmla="*/ 0 h 1001"/>
                </a:gdLst>
                <a:ahLst/>
                <a:cxnLst>
                  <a:cxn ang="0">
                    <a:pos x="T0" y="T1"/>
                  </a:cxn>
                  <a:cxn ang="0">
                    <a:pos x="T2" y="T3"/>
                  </a:cxn>
                  <a:cxn ang="0">
                    <a:pos x="T4" y="T5"/>
                  </a:cxn>
                  <a:cxn ang="0">
                    <a:pos x="T6" y="T7"/>
                  </a:cxn>
                  <a:cxn ang="0">
                    <a:pos x="T8" y="T9"/>
                  </a:cxn>
                  <a:cxn ang="0">
                    <a:pos x="T10" y="T11"/>
                  </a:cxn>
                </a:cxnLst>
                <a:rect l="0" t="0" r="r" b="b"/>
                <a:pathLst>
                  <a:path w="1064" h="1001">
                    <a:moveTo>
                      <a:pt x="532" y="0"/>
                    </a:moveTo>
                    <a:lnTo>
                      <a:pt x="532" y="0"/>
                    </a:lnTo>
                    <a:cubicBezTo>
                      <a:pt x="219" y="0"/>
                      <a:pt x="0" y="219"/>
                      <a:pt x="0" y="531"/>
                    </a:cubicBezTo>
                    <a:cubicBezTo>
                      <a:pt x="0" y="812"/>
                      <a:pt x="219" y="1000"/>
                      <a:pt x="532" y="1000"/>
                    </a:cubicBezTo>
                    <a:cubicBezTo>
                      <a:pt x="782" y="1000"/>
                      <a:pt x="1063" y="812"/>
                      <a:pt x="1063" y="531"/>
                    </a:cubicBezTo>
                    <a:cubicBezTo>
                      <a:pt x="1063" y="219"/>
                      <a:pt x="782" y="0"/>
                      <a:pt x="532" y="0"/>
                    </a:cubicBezTo>
                  </a:path>
                </a:pathLst>
              </a:custGeom>
              <a:grpFill/>
              <a:ln>
                <a:noFill/>
              </a:ln>
              <a:effectLst/>
            </p:spPr>
            <p:txBody>
              <a:bodyPr wrap="none" anchor="ctr"/>
              <a:lstStyle/>
              <a:p>
                <a:pPr>
                  <a:defRPr/>
                </a:pPr>
                <a:endParaRPr lang="en-US" sz="3200" b="1">
                  <a:solidFill>
                    <a:schemeClr val="bg1">
                      <a:lumMod val="65000"/>
                    </a:schemeClr>
                  </a:solidFill>
                </a:endParaRPr>
              </a:p>
            </p:txBody>
          </p:sp>
        </p:grpSp>
      </p:grpSp>
      <p:grpSp>
        <p:nvGrpSpPr>
          <p:cNvPr id="77" name="组合 76"/>
          <p:cNvGrpSpPr/>
          <p:nvPr/>
        </p:nvGrpSpPr>
        <p:grpSpPr>
          <a:xfrm>
            <a:off x="1078029" y="3999292"/>
            <a:ext cx="1625177" cy="1625177"/>
            <a:chOff x="755650" y="4219575"/>
            <a:chExt cx="1219200" cy="1219200"/>
          </a:xfrm>
        </p:grpSpPr>
        <p:sp>
          <p:nvSpPr>
            <p:cNvPr id="72" name="Oval 25"/>
            <p:cNvSpPr/>
            <p:nvPr/>
          </p:nvSpPr>
          <p:spPr bwMode="auto">
            <a:xfrm>
              <a:off x="755650" y="4219575"/>
              <a:ext cx="1219200" cy="1219200"/>
            </a:xfrm>
            <a:prstGeom prst="ellipse">
              <a:avLst/>
            </a:prstGeom>
            <a:solidFill>
              <a:schemeClr val="accent2"/>
            </a:solidFill>
            <a:ln w="25400" cap="flat" cmpd="sng" algn="ctr">
              <a:noFill/>
              <a:prstDash val="solid"/>
            </a:ln>
            <a:effectLst>
              <a:outerShdw blurRad="50800" dist="38100" dir="2700000" algn="tl" rotWithShape="0">
                <a:prstClr val="black">
                  <a:alpha val="40000"/>
                </a:prstClr>
              </a:outerShdw>
            </a:effectLst>
          </p:spPr>
          <p:txBody>
            <a:bodyPr anchor="ctr"/>
            <a:lstStyle/>
            <a:p>
              <a:pPr algn="ctr">
                <a:defRPr/>
              </a:pPr>
              <a:endParaRPr lang="en-US" sz="3200" kern="0">
                <a:solidFill>
                  <a:sysClr val="window" lastClr="FFFFFF"/>
                </a:solidFill>
              </a:endParaRPr>
            </a:p>
          </p:txBody>
        </p:sp>
        <p:grpSp>
          <p:nvGrpSpPr>
            <p:cNvPr id="74" name="Group 169"/>
            <p:cNvGrpSpPr>
              <a:grpSpLocks noChangeAspect="1"/>
            </p:cNvGrpSpPr>
            <p:nvPr/>
          </p:nvGrpSpPr>
          <p:grpSpPr>
            <a:xfrm>
              <a:off x="1163370" y="4369183"/>
              <a:ext cx="403760" cy="919984"/>
              <a:chOff x="3672681" y="1899920"/>
              <a:chExt cx="1293813" cy="2947988"/>
            </a:xfrm>
            <a:solidFill>
              <a:schemeClr val="bg1"/>
            </a:solidFill>
          </p:grpSpPr>
          <p:sp>
            <p:nvSpPr>
              <p:cNvPr id="75" name="Freeform 1"/>
              <p:cNvSpPr>
                <a:spLocks noChangeArrowheads="1"/>
              </p:cNvSpPr>
              <p:nvPr/>
            </p:nvSpPr>
            <p:spPr bwMode="auto">
              <a:xfrm>
                <a:off x="3672681" y="2428558"/>
                <a:ext cx="1293813" cy="2419350"/>
              </a:xfrm>
              <a:custGeom>
                <a:avLst/>
                <a:gdLst>
                  <a:gd name="T0" fmla="*/ 3593 w 3594"/>
                  <a:gd name="T1" fmla="*/ 2874 h 6719"/>
                  <a:gd name="T2" fmla="*/ 3593 w 3594"/>
                  <a:gd name="T3" fmla="*/ 2874 h 6719"/>
                  <a:gd name="T4" fmla="*/ 3000 w 3594"/>
                  <a:gd name="T5" fmla="*/ 625 h 6719"/>
                  <a:gd name="T6" fmla="*/ 2250 w 3594"/>
                  <a:gd name="T7" fmla="*/ 0 h 6719"/>
                  <a:gd name="T8" fmla="*/ 1375 w 3594"/>
                  <a:gd name="T9" fmla="*/ 0 h 6719"/>
                  <a:gd name="T10" fmla="*/ 625 w 3594"/>
                  <a:gd name="T11" fmla="*/ 625 h 6719"/>
                  <a:gd name="T12" fmla="*/ 0 w 3594"/>
                  <a:gd name="T13" fmla="*/ 2874 h 6719"/>
                  <a:gd name="T14" fmla="*/ 125 w 3594"/>
                  <a:gd name="T15" fmla="*/ 3249 h 6719"/>
                  <a:gd name="T16" fmla="*/ 500 w 3594"/>
                  <a:gd name="T17" fmla="*/ 2999 h 6719"/>
                  <a:gd name="T18" fmla="*/ 1000 w 3594"/>
                  <a:gd name="T19" fmla="*/ 1000 h 6719"/>
                  <a:gd name="T20" fmla="*/ 1250 w 3594"/>
                  <a:gd name="T21" fmla="*/ 1000 h 6719"/>
                  <a:gd name="T22" fmla="*/ 375 w 3594"/>
                  <a:gd name="T23" fmla="*/ 4093 h 6719"/>
                  <a:gd name="T24" fmla="*/ 1125 w 3594"/>
                  <a:gd name="T25" fmla="*/ 4093 h 6719"/>
                  <a:gd name="T26" fmla="*/ 1125 w 3594"/>
                  <a:gd name="T27" fmla="*/ 6343 h 6719"/>
                  <a:gd name="T28" fmla="*/ 1375 w 3594"/>
                  <a:gd name="T29" fmla="*/ 6718 h 6719"/>
                  <a:gd name="T30" fmla="*/ 1750 w 3594"/>
                  <a:gd name="T31" fmla="*/ 6343 h 6719"/>
                  <a:gd name="T32" fmla="*/ 1750 w 3594"/>
                  <a:gd name="T33" fmla="*/ 4093 h 6719"/>
                  <a:gd name="T34" fmla="*/ 2000 w 3594"/>
                  <a:gd name="T35" fmla="*/ 4093 h 6719"/>
                  <a:gd name="T36" fmla="*/ 2000 w 3594"/>
                  <a:gd name="T37" fmla="*/ 6343 h 6719"/>
                  <a:gd name="T38" fmla="*/ 2250 w 3594"/>
                  <a:gd name="T39" fmla="*/ 6718 h 6719"/>
                  <a:gd name="T40" fmla="*/ 2500 w 3594"/>
                  <a:gd name="T41" fmla="*/ 6343 h 6719"/>
                  <a:gd name="T42" fmla="*/ 2500 w 3594"/>
                  <a:gd name="T43" fmla="*/ 4093 h 6719"/>
                  <a:gd name="T44" fmla="*/ 3218 w 3594"/>
                  <a:gd name="T45" fmla="*/ 4093 h 6719"/>
                  <a:gd name="T46" fmla="*/ 2375 w 3594"/>
                  <a:gd name="T47" fmla="*/ 1000 h 6719"/>
                  <a:gd name="T48" fmla="*/ 2625 w 3594"/>
                  <a:gd name="T49" fmla="*/ 1000 h 6719"/>
                  <a:gd name="T50" fmla="*/ 3093 w 3594"/>
                  <a:gd name="T51" fmla="*/ 2999 h 6719"/>
                  <a:gd name="T52" fmla="*/ 3468 w 3594"/>
                  <a:gd name="T53" fmla="*/ 3249 h 6719"/>
                  <a:gd name="T54" fmla="*/ 3593 w 3594"/>
                  <a:gd name="T55" fmla="*/ 2874 h 6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4" h="6719">
                    <a:moveTo>
                      <a:pt x="3593" y="2874"/>
                    </a:moveTo>
                    <a:lnTo>
                      <a:pt x="3593" y="2874"/>
                    </a:lnTo>
                    <a:cubicBezTo>
                      <a:pt x="3000" y="625"/>
                      <a:pt x="3000" y="625"/>
                      <a:pt x="3000" y="625"/>
                    </a:cubicBezTo>
                    <a:cubicBezTo>
                      <a:pt x="2875" y="250"/>
                      <a:pt x="2625" y="0"/>
                      <a:pt x="2250" y="0"/>
                    </a:cubicBezTo>
                    <a:cubicBezTo>
                      <a:pt x="1375" y="0"/>
                      <a:pt x="1375" y="0"/>
                      <a:pt x="1375" y="0"/>
                    </a:cubicBezTo>
                    <a:cubicBezTo>
                      <a:pt x="1000" y="0"/>
                      <a:pt x="750" y="250"/>
                      <a:pt x="625" y="625"/>
                    </a:cubicBezTo>
                    <a:cubicBezTo>
                      <a:pt x="0" y="2874"/>
                      <a:pt x="0" y="2874"/>
                      <a:pt x="0" y="2874"/>
                    </a:cubicBezTo>
                    <a:cubicBezTo>
                      <a:pt x="0" y="2999"/>
                      <a:pt x="0" y="3124"/>
                      <a:pt x="125" y="3249"/>
                    </a:cubicBezTo>
                    <a:cubicBezTo>
                      <a:pt x="250" y="3249"/>
                      <a:pt x="500" y="3124"/>
                      <a:pt x="500" y="2999"/>
                    </a:cubicBezTo>
                    <a:cubicBezTo>
                      <a:pt x="1000" y="1000"/>
                      <a:pt x="1000" y="1000"/>
                      <a:pt x="1000" y="1000"/>
                    </a:cubicBezTo>
                    <a:cubicBezTo>
                      <a:pt x="1250" y="1000"/>
                      <a:pt x="1250" y="1000"/>
                      <a:pt x="1250" y="1000"/>
                    </a:cubicBezTo>
                    <a:cubicBezTo>
                      <a:pt x="375" y="4093"/>
                      <a:pt x="375" y="4093"/>
                      <a:pt x="375" y="4093"/>
                    </a:cubicBezTo>
                    <a:cubicBezTo>
                      <a:pt x="1125" y="4093"/>
                      <a:pt x="1125" y="4093"/>
                      <a:pt x="1125" y="4093"/>
                    </a:cubicBezTo>
                    <a:cubicBezTo>
                      <a:pt x="1125" y="6343"/>
                      <a:pt x="1125" y="6343"/>
                      <a:pt x="1125" y="6343"/>
                    </a:cubicBezTo>
                    <a:cubicBezTo>
                      <a:pt x="1125" y="6468"/>
                      <a:pt x="1250" y="6718"/>
                      <a:pt x="1375" y="6718"/>
                    </a:cubicBezTo>
                    <a:cubicBezTo>
                      <a:pt x="1625" y="6718"/>
                      <a:pt x="1750" y="6468"/>
                      <a:pt x="1750" y="6343"/>
                    </a:cubicBezTo>
                    <a:cubicBezTo>
                      <a:pt x="1750" y="4093"/>
                      <a:pt x="1750" y="4093"/>
                      <a:pt x="1750" y="4093"/>
                    </a:cubicBezTo>
                    <a:cubicBezTo>
                      <a:pt x="2000" y="4093"/>
                      <a:pt x="2000" y="4093"/>
                      <a:pt x="2000" y="4093"/>
                    </a:cubicBezTo>
                    <a:cubicBezTo>
                      <a:pt x="2000" y="6343"/>
                      <a:pt x="2000" y="6343"/>
                      <a:pt x="2000" y="6343"/>
                    </a:cubicBezTo>
                    <a:cubicBezTo>
                      <a:pt x="2000" y="6468"/>
                      <a:pt x="2125" y="6718"/>
                      <a:pt x="2250" y="6718"/>
                    </a:cubicBezTo>
                    <a:cubicBezTo>
                      <a:pt x="2375" y="6718"/>
                      <a:pt x="2500" y="6468"/>
                      <a:pt x="2500" y="6343"/>
                    </a:cubicBezTo>
                    <a:cubicBezTo>
                      <a:pt x="2500" y="4093"/>
                      <a:pt x="2500" y="4093"/>
                      <a:pt x="2500" y="4093"/>
                    </a:cubicBezTo>
                    <a:cubicBezTo>
                      <a:pt x="3218" y="4093"/>
                      <a:pt x="3218" y="4093"/>
                      <a:pt x="3218" y="4093"/>
                    </a:cubicBezTo>
                    <a:cubicBezTo>
                      <a:pt x="2375" y="1000"/>
                      <a:pt x="2375" y="1000"/>
                      <a:pt x="2375" y="1000"/>
                    </a:cubicBezTo>
                    <a:cubicBezTo>
                      <a:pt x="2625" y="1000"/>
                      <a:pt x="2625" y="1000"/>
                      <a:pt x="2625" y="1000"/>
                    </a:cubicBezTo>
                    <a:cubicBezTo>
                      <a:pt x="3093" y="2999"/>
                      <a:pt x="3093" y="2999"/>
                      <a:pt x="3093" y="2999"/>
                    </a:cubicBezTo>
                    <a:cubicBezTo>
                      <a:pt x="3218" y="3124"/>
                      <a:pt x="3343" y="3249"/>
                      <a:pt x="3468" y="3249"/>
                    </a:cubicBezTo>
                    <a:cubicBezTo>
                      <a:pt x="3593" y="3124"/>
                      <a:pt x="3593" y="2999"/>
                      <a:pt x="3593" y="2874"/>
                    </a:cubicBezTo>
                  </a:path>
                </a:pathLst>
              </a:custGeom>
              <a:grpFill/>
              <a:ln>
                <a:noFill/>
              </a:ln>
              <a:effectLst/>
            </p:spPr>
            <p:txBody>
              <a:bodyPr wrap="none" anchor="ctr"/>
              <a:lstStyle/>
              <a:p>
                <a:pPr>
                  <a:defRPr/>
                </a:pPr>
                <a:endParaRPr lang="en-US" sz="3200" b="1">
                  <a:solidFill>
                    <a:schemeClr val="bg1">
                      <a:lumMod val="65000"/>
                    </a:schemeClr>
                  </a:solidFill>
                </a:endParaRPr>
              </a:p>
            </p:txBody>
          </p:sp>
          <p:sp>
            <p:nvSpPr>
              <p:cNvPr id="76" name="Freeform 2"/>
              <p:cNvSpPr>
                <a:spLocks noChangeArrowheads="1"/>
              </p:cNvSpPr>
              <p:nvPr/>
            </p:nvSpPr>
            <p:spPr bwMode="auto">
              <a:xfrm>
                <a:off x="4077494" y="1899920"/>
                <a:ext cx="495300" cy="495300"/>
              </a:xfrm>
              <a:custGeom>
                <a:avLst/>
                <a:gdLst>
                  <a:gd name="T0" fmla="*/ 750 w 1376"/>
                  <a:gd name="T1" fmla="*/ 1375 h 1376"/>
                  <a:gd name="T2" fmla="*/ 750 w 1376"/>
                  <a:gd name="T3" fmla="*/ 1375 h 1376"/>
                  <a:gd name="T4" fmla="*/ 1375 w 1376"/>
                  <a:gd name="T5" fmla="*/ 625 h 1376"/>
                  <a:gd name="T6" fmla="*/ 750 w 1376"/>
                  <a:gd name="T7" fmla="*/ 0 h 1376"/>
                  <a:gd name="T8" fmla="*/ 0 w 1376"/>
                  <a:gd name="T9" fmla="*/ 625 h 1376"/>
                  <a:gd name="T10" fmla="*/ 750 w 1376"/>
                  <a:gd name="T11" fmla="*/ 1375 h 1376"/>
                </a:gdLst>
                <a:ahLst/>
                <a:cxnLst>
                  <a:cxn ang="0">
                    <a:pos x="T0" y="T1"/>
                  </a:cxn>
                  <a:cxn ang="0">
                    <a:pos x="T2" y="T3"/>
                  </a:cxn>
                  <a:cxn ang="0">
                    <a:pos x="T4" y="T5"/>
                  </a:cxn>
                  <a:cxn ang="0">
                    <a:pos x="T6" y="T7"/>
                  </a:cxn>
                  <a:cxn ang="0">
                    <a:pos x="T8" y="T9"/>
                  </a:cxn>
                  <a:cxn ang="0">
                    <a:pos x="T10" y="T11"/>
                  </a:cxn>
                </a:cxnLst>
                <a:rect l="0" t="0" r="r" b="b"/>
                <a:pathLst>
                  <a:path w="1376" h="1376">
                    <a:moveTo>
                      <a:pt x="750" y="1375"/>
                    </a:moveTo>
                    <a:lnTo>
                      <a:pt x="750" y="1375"/>
                    </a:lnTo>
                    <a:cubicBezTo>
                      <a:pt x="1125" y="1375"/>
                      <a:pt x="1375" y="1125"/>
                      <a:pt x="1375" y="625"/>
                    </a:cubicBezTo>
                    <a:cubicBezTo>
                      <a:pt x="1375" y="250"/>
                      <a:pt x="1125" y="0"/>
                      <a:pt x="750" y="0"/>
                    </a:cubicBezTo>
                    <a:cubicBezTo>
                      <a:pt x="250" y="0"/>
                      <a:pt x="0" y="250"/>
                      <a:pt x="0" y="625"/>
                    </a:cubicBezTo>
                    <a:cubicBezTo>
                      <a:pt x="0" y="1125"/>
                      <a:pt x="250" y="1375"/>
                      <a:pt x="750" y="1375"/>
                    </a:cubicBezTo>
                  </a:path>
                </a:pathLst>
              </a:custGeom>
              <a:grpFill/>
              <a:ln>
                <a:noFill/>
              </a:ln>
              <a:effectLst/>
            </p:spPr>
            <p:txBody>
              <a:bodyPr wrap="none" anchor="ctr"/>
              <a:lstStyle/>
              <a:p>
                <a:pPr>
                  <a:defRPr/>
                </a:pPr>
                <a:endParaRPr lang="en-US" sz="3200" b="1">
                  <a:solidFill>
                    <a:schemeClr val="bg1">
                      <a:lumMod val="65000"/>
                    </a:schemeClr>
                  </a:solidFill>
                </a:endParaRPr>
              </a:p>
            </p:txBody>
          </p:sp>
        </p:grpSp>
      </p:grpSp>
      <p:sp>
        <p:nvSpPr>
          <p:cNvPr id="133" name="TextBox 132"/>
          <p:cNvSpPr txBox="1"/>
          <p:nvPr/>
        </p:nvSpPr>
        <p:spPr>
          <a:xfrm>
            <a:off x="6839335" y="2407974"/>
            <a:ext cx="1172116" cy="666657"/>
          </a:xfrm>
          <a:prstGeom prst="rect">
            <a:avLst/>
          </a:prstGeom>
          <a:noFill/>
        </p:spPr>
        <p:txBody>
          <a:bodyPr wrap="none" rtlCol="0">
            <a:spAutoFit/>
          </a:bodyPr>
          <a:lstStyle/>
          <a:p>
            <a:r>
              <a:rPr lang="en-US" altLang="zh-CN" sz="3730" dirty="0">
                <a:solidFill>
                  <a:schemeClr val="tx1">
                    <a:lumMod val="50000"/>
                    <a:lumOff val="50000"/>
                  </a:schemeClr>
                </a:solidFill>
                <a:latin typeface="微软雅黑" panose="020B0503020204020204" pitchFamily="34" charset="-122"/>
                <a:ea typeface="微软雅黑" panose="020B0503020204020204" pitchFamily="34" charset="-122"/>
              </a:rPr>
              <a:t>80%</a:t>
            </a:r>
            <a:endParaRPr lang="zh-CN" altLang="en-US" sz="373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4" name="TextBox 133"/>
          <p:cNvSpPr txBox="1"/>
          <p:nvPr/>
        </p:nvSpPr>
        <p:spPr>
          <a:xfrm>
            <a:off x="6839335" y="4555284"/>
            <a:ext cx="1172116" cy="666657"/>
          </a:xfrm>
          <a:prstGeom prst="rect">
            <a:avLst/>
          </a:prstGeom>
          <a:noFill/>
        </p:spPr>
        <p:txBody>
          <a:bodyPr wrap="none" rtlCol="0">
            <a:spAutoFit/>
          </a:bodyPr>
          <a:lstStyle/>
          <a:p>
            <a:r>
              <a:rPr lang="en-US" altLang="zh-CN" sz="3730" dirty="0">
                <a:solidFill>
                  <a:schemeClr val="tx1">
                    <a:lumMod val="50000"/>
                    <a:lumOff val="50000"/>
                  </a:schemeClr>
                </a:solidFill>
                <a:latin typeface="微软雅黑" panose="020B0503020204020204" pitchFamily="34" charset="-122"/>
                <a:ea typeface="微软雅黑" panose="020B0503020204020204" pitchFamily="34" charset="-122"/>
              </a:rPr>
              <a:t>70%</a:t>
            </a:r>
            <a:endParaRPr lang="zh-CN" altLang="en-US" sz="373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 name="标题 5"/>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
                                        <p:tgtEl>
                                          <p:spTgt spid="70"/>
                                        </p:tgtEl>
                                      </p:cBhvr>
                                    </p:animEffect>
                                  </p:childTnLst>
                                </p:cTn>
                              </p:par>
                            </p:childTnLst>
                          </p:cTn>
                        </p:par>
                        <p:par>
                          <p:cTn id="8" fill="hold">
                            <p:stCondLst>
                              <p:cond delay="500"/>
                            </p:stCondLst>
                            <p:childTnLst>
                              <p:par>
                                <p:cTn id="9" presetID="6" presetClass="emph" presetSubtype="0" fill="hold" nodeType="afterEffect">
                                  <p:stCondLst>
                                    <p:cond delay="0"/>
                                  </p:stCondLst>
                                  <p:childTnLst>
                                    <p:animScale>
                                      <p:cBhvr>
                                        <p:cTn id="10" dur="100" fill="hold"/>
                                        <p:tgtEl>
                                          <p:spTgt spid="70"/>
                                        </p:tgtEl>
                                      </p:cBhvr>
                                      <p:by x="105000" y="105000"/>
                                    </p:animScale>
                                  </p:childTnLst>
                                </p:cTn>
                              </p:par>
                            </p:childTnLst>
                          </p:cTn>
                        </p:par>
                        <p:par>
                          <p:cTn id="11" fill="hold">
                            <p:stCondLst>
                              <p:cond delay="1000"/>
                            </p:stCondLst>
                            <p:childTnLst>
                              <p:par>
                                <p:cTn id="12" presetID="6" presetClass="emph" presetSubtype="0" fill="hold" nodeType="afterEffect">
                                  <p:stCondLst>
                                    <p:cond delay="0"/>
                                  </p:stCondLst>
                                  <p:childTnLst>
                                    <p:animScale>
                                      <p:cBhvr>
                                        <p:cTn id="13" dur="100" fill="hold"/>
                                        <p:tgtEl>
                                          <p:spTgt spid="70"/>
                                        </p:tgtEl>
                                      </p:cBhvr>
                                      <p:by x="95000" y="95000"/>
                                    </p:animScale>
                                  </p:childTnLst>
                                </p:cTn>
                              </p:par>
                            </p:childTnLst>
                          </p:cTn>
                        </p:par>
                        <p:par>
                          <p:cTn id="14" fill="hold">
                            <p:stCondLst>
                              <p:cond delay="1500"/>
                            </p:stCondLst>
                            <p:childTnLst>
                              <p:par>
                                <p:cTn id="15" presetID="6" presetClass="emph" presetSubtype="0" fill="hold" nodeType="afterEffect">
                                  <p:stCondLst>
                                    <p:cond delay="0"/>
                                  </p:stCondLst>
                                  <p:childTnLst>
                                    <p:animScale>
                                      <p:cBhvr>
                                        <p:cTn id="16" dur="100" fill="hold"/>
                                        <p:tgtEl>
                                          <p:spTgt spid="70"/>
                                        </p:tgtEl>
                                      </p:cBhvr>
                                      <p:by x="105000" y="105000"/>
                                    </p:animScale>
                                  </p:childTnLst>
                                </p:cTn>
                              </p:par>
                            </p:childTnLst>
                          </p:cTn>
                        </p:par>
                        <p:par>
                          <p:cTn id="17" fill="hold">
                            <p:stCondLst>
                              <p:cond delay="2000"/>
                            </p:stCondLst>
                            <p:childTnLst>
                              <p:par>
                                <p:cTn id="18" presetID="6" presetClass="emph" presetSubtype="0" fill="hold" nodeType="afterEffect">
                                  <p:stCondLst>
                                    <p:cond delay="0"/>
                                  </p:stCondLst>
                                  <p:childTnLst>
                                    <p:animScale>
                                      <p:cBhvr>
                                        <p:cTn id="19" dur="100" fill="hold"/>
                                        <p:tgtEl>
                                          <p:spTgt spid="70"/>
                                        </p:tgtEl>
                                      </p:cBhvr>
                                      <p:by x="95000" y="95000"/>
                                    </p:animScale>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200"/>
                                        <p:tgtEl>
                                          <p:spTgt spid="3"/>
                                        </p:tgtEl>
                                      </p:cBhvr>
                                    </p:animEffect>
                                  </p:childTnLst>
                                </p:cTn>
                              </p:par>
                            </p:childTnLst>
                          </p:cTn>
                        </p:par>
                        <p:par>
                          <p:cTn id="24" fill="hold">
                            <p:stCondLst>
                              <p:cond delay="3000"/>
                            </p:stCondLst>
                            <p:childTnLst>
                              <p:par>
                                <p:cTn id="25" presetID="2" presetClass="entr" presetSubtype="8"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300" fill="hold"/>
                                        <p:tgtEl>
                                          <p:spTgt spid="2"/>
                                        </p:tgtEl>
                                        <p:attrNameLst>
                                          <p:attrName>ppt_x</p:attrName>
                                        </p:attrNameLst>
                                      </p:cBhvr>
                                      <p:tavLst>
                                        <p:tav tm="0">
                                          <p:val>
                                            <p:strVal val="0-#ppt_w/2"/>
                                          </p:val>
                                        </p:tav>
                                        <p:tav tm="100000">
                                          <p:val>
                                            <p:strVal val="#ppt_x"/>
                                          </p:val>
                                        </p:tav>
                                      </p:tavLst>
                                    </p:anim>
                                    <p:anim calcmode="lin" valueType="num">
                                      <p:cBhvr additive="base">
                                        <p:cTn id="28" dur="300" fill="hold"/>
                                        <p:tgtEl>
                                          <p:spTgt spid="2"/>
                                        </p:tgtEl>
                                        <p:attrNameLst>
                                          <p:attrName>ppt_y</p:attrName>
                                        </p:attrNameLst>
                                      </p:cBhvr>
                                      <p:tavLst>
                                        <p:tav tm="0">
                                          <p:val>
                                            <p:strVal val="#ppt_y"/>
                                          </p:val>
                                        </p:tav>
                                        <p:tav tm="100000">
                                          <p:val>
                                            <p:strVal val="#ppt_y"/>
                                          </p:val>
                                        </p:tav>
                                      </p:tavLst>
                                    </p:anim>
                                  </p:childTnLst>
                                </p:cTn>
                              </p:par>
                            </p:childTnLst>
                          </p:cTn>
                        </p:par>
                        <p:par>
                          <p:cTn id="29" fill="hold">
                            <p:stCondLst>
                              <p:cond delay="3500"/>
                            </p:stCondLst>
                            <p:childTnLst>
                              <p:par>
                                <p:cTn id="30" presetID="10" presetClass="entr" presetSubtype="0" fill="hold" nodeType="after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300"/>
                                        <p:tgtEl>
                                          <p:spTgt spid="33"/>
                                        </p:tgtEl>
                                      </p:cBhvr>
                                    </p:animEffect>
                                  </p:childTnLst>
                                </p:cTn>
                              </p:par>
                            </p:childTnLst>
                          </p:cTn>
                        </p:par>
                        <p:par>
                          <p:cTn id="33" fill="hold">
                            <p:stCondLst>
                              <p:cond delay="4000"/>
                            </p:stCondLst>
                            <p:childTnLst>
                              <p:par>
                                <p:cTn id="34" presetID="10" presetClass="entr" presetSubtype="0" fill="hold"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300"/>
                                        <p:tgtEl>
                                          <p:spTgt spid="34"/>
                                        </p:tgtEl>
                                      </p:cBhvr>
                                    </p:animEffect>
                                  </p:childTnLst>
                                </p:cTn>
                              </p:par>
                            </p:childTnLst>
                          </p:cTn>
                        </p:par>
                        <p:par>
                          <p:cTn id="37" fill="hold">
                            <p:stCondLst>
                              <p:cond delay="4500"/>
                            </p:stCondLst>
                            <p:childTnLst>
                              <p:par>
                                <p:cTn id="38" presetID="10" presetClass="entr" presetSubtype="0" fill="hold" nodeType="after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300"/>
                                        <p:tgtEl>
                                          <p:spTgt spid="35"/>
                                        </p:tgtEl>
                                      </p:cBhvr>
                                    </p:animEffect>
                                  </p:childTnLst>
                                </p:cTn>
                              </p:par>
                            </p:childTnLst>
                          </p:cTn>
                        </p:par>
                        <p:par>
                          <p:cTn id="41" fill="hold">
                            <p:stCondLst>
                              <p:cond delay="5000"/>
                            </p:stCondLst>
                            <p:childTnLst>
                              <p:par>
                                <p:cTn id="42" presetID="10" presetClass="entr" presetSubtype="0" fill="hold" nodeType="after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fade">
                                      <p:cBhvr>
                                        <p:cTn id="44" dur="300"/>
                                        <p:tgtEl>
                                          <p:spTgt spid="61"/>
                                        </p:tgtEl>
                                      </p:cBhvr>
                                    </p:animEffect>
                                  </p:childTnLst>
                                </p:cTn>
                              </p:par>
                            </p:childTnLst>
                          </p:cTn>
                        </p:par>
                        <p:par>
                          <p:cTn id="45" fill="hold">
                            <p:stCondLst>
                              <p:cond delay="5500"/>
                            </p:stCondLst>
                            <p:childTnLst>
                              <p:par>
                                <p:cTn id="46" presetID="10" presetClass="entr" presetSubtype="0" fill="hold" nodeType="after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300"/>
                                        <p:tgtEl>
                                          <p:spTgt spid="36"/>
                                        </p:tgtEl>
                                      </p:cBhvr>
                                    </p:animEffect>
                                  </p:childTnLst>
                                </p:cTn>
                              </p:par>
                            </p:childTnLst>
                          </p:cTn>
                        </p:par>
                        <p:par>
                          <p:cTn id="49" fill="hold">
                            <p:stCondLst>
                              <p:cond delay="6000"/>
                            </p:stCondLst>
                            <p:childTnLst>
                              <p:par>
                                <p:cTn id="50" presetID="10" presetClass="entr" presetSubtype="0" fill="hold" grpId="0" nodeType="afterEffect">
                                  <p:stCondLst>
                                    <p:cond delay="0"/>
                                  </p:stCondLst>
                                  <p:childTnLst>
                                    <p:set>
                                      <p:cBhvr>
                                        <p:cTn id="51" dur="1" fill="hold">
                                          <p:stCondLst>
                                            <p:cond delay="0"/>
                                          </p:stCondLst>
                                        </p:cTn>
                                        <p:tgtEl>
                                          <p:spTgt spid="133"/>
                                        </p:tgtEl>
                                        <p:attrNameLst>
                                          <p:attrName>style.visibility</p:attrName>
                                        </p:attrNameLst>
                                      </p:cBhvr>
                                      <p:to>
                                        <p:strVal val="visible"/>
                                      </p:to>
                                    </p:set>
                                    <p:animEffect transition="in" filter="fade">
                                      <p:cBhvr>
                                        <p:cTn id="52" dur="300"/>
                                        <p:tgtEl>
                                          <p:spTgt spid="133"/>
                                        </p:tgtEl>
                                      </p:cBhvr>
                                    </p:animEffect>
                                  </p:childTnLst>
                                </p:cTn>
                              </p:par>
                            </p:childTnLst>
                          </p:cTn>
                        </p:par>
                        <p:par>
                          <p:cTn id="53" fill="hold">
                            <p:stCondLst>
                              <p:cond delay="6500"/>
                            </p:stCondLst>
                            <p:childTnLst>
                              <p:par>
                                <p:cTn id="54" presetID="22" presetClass="entr" presetSubtype="1" fill="hold"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up)">
                                      <p:cBhvr>
                                        <p:cTn id="56" dur="300"/>
                                        <p:tgtEl>
                                          <p:spTgt spid="15"/>
                                        </p:tgtEl>
                                      </p:cBhvr>
                                    </p:animEffect>
                                  </p:childTnLst>
                                </p:cTn>
                              </p:par>
                            </p:childTnLst>
                          </p:cTn>
                        </p:par>
                        <p:par>
                          <p:cTn id="57" fill="hold">
                            <p:stCondLst>
                              <p:cond delay="7000"/>
                            </p:stCondLst>
                            <p:childTnLst>
                              <p:par>
                                <p:cTn id="58" presetID="42" presetClass="entr" presetSubtype="0" fill="hold" grpId="0"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300"/>
                                        <p:tgtEl>
                                          <p:spTgt spid="16"/>
                                        </p:tgtEl>
                                      </p:cBhvr>
                                    </p:animEffect>
                                    <p:anim calcmode="lin" valueType="num">
                                      <p:cBhvr>
                                        <p:cTn id="61" dur="300" fill="hold"/>
                                        <p:tgtEl>
                                          <p:spTgt spid="16"/>
                                        </p:tgtEl>
                                        <p:attrNameLst>
                                          <p:attrName>ppt_x</p:attrName>
                                        </p:attrNameLst>
                                      </p:cBhvr>
                                      <p:tavLst>
                                        <p:tav tm="0">
                                          <p:val>
                                            <p:strVal val="#ppt_x"/>
                                          </p:val>
                                        </p:tav>
                                        <p:tav tm="100000">
                                          <p:val>
                                            <p:strVal val="#ppt_x"/>
                                          </p:val>
                                        </p:tav>
                                      </p:tavLst>
                                    </p:anim>
                                    <p:anim calcmode="lin" valueType="num">
                                      <p:cBhvr>
                                        <p:cTn id="62" dur="300" fill="hold"/>
                                        <p:tgtEl>
                                          <p:spTgt spid="16"/>
                                        </p:tgtEl>
                                        <p:attrNameLst>
                                          <p:attrName>ppt_y</p:attrName>
                                        </p:attrNameLst>
                                      </p:cBhvr>
                                      <p:tavLst>
                                        <p:tav tm="0">
                                          <p:val>
                                            <p:strVal val="#ppt_y+.1"/>
                                          </p:val>
                                        </p:tav>
                                        <p:tav tm="100000">
                                          <p:val>
                                            <p:strVal val="#ppt_y"/>
                                          </p:val>
                                        </p:tav>
                                      </p:tavLst>
                                    </p:anim>
                                  </p:childTnLst>
                                </p:cTn>
                              </p:par>
                            </p:childTnLst>
                          </p:cTn>
                        </p:par>
                        <p:par>
                          <p:cTn id="63" fill="hold">
                            <p:stCondLst>
                              <p:cond delay="7500"/>
                            </p:stCondLst>
                            <p:childTnLst>
                              <p:par>
                                <p:cTn id="64" presetID="10" presetClass="entr" presetSubtype="0" fill="hold" nodeType="afterEffect">
                                  <p:stCondLst>
                                    <p:cond delay="0"/>
                                  </p:stCondLst>
                                  <p:childTnLst>
                                    <p:set>
                                      <p:cBhvr>
                                        <p:cTn id="65" dur="1" fill="hold">
                                          <p:stCondLst>
                                            <p:cond delay="0"/>
                                          </p:stCondLst>
                                        </p:cTn>
                                        <p:tgtEl>
                                          <p:spTgt spid="77"/>
                                        </p:tgtEl>
                                        <p:attrNameLst>
                                          <p:attrName>style.visibility</p:attrName>
                                        </p:attrNameLst>
                                      </p:cBhvr>
                                      <p:to>
                                        <p:strVal val="visible"/>
                                      </p:to>
                                    </p:set>
                                    <p:animEffect transition="in" filter="fade">
                                      <p:cBhvr>
                                        <p:cTn id="66" dur="100"/>
                                        <p:tgtEl>
                                          <p:spTgt spid="77"/>
                                        </p:tgtEl>
                                      </p:cBhvr>
                                    </p:animEffect>
                                  </p:childTnLst>
                                </p:cTn>
                              </p:par>
                            </p:childTnLst>
                          </p:cTn>
                        </p:par>
                        <p:par>
                          <p:cTn id="67" fill="hold">
                            <p:stCondLst>
                              <p:cond delay="8000"/>
                            </p:stCondLst>
                            <p:childTnLst>
                              <p:par>
                                <p:cTn id="68" presetID="6" presetClass="emph" presetSubtype="0" fill="hold" nodeType="afterEffect">
                                  <p:stCondLst>
                                    <p:cond delay="0"/>
                                  </p:stCondLst>
                                  <p:childTnLst>
                                    <p:animScale>
                                      <p:cBhvr>
                                        <p:cTn id="69" dur="100" fill="hold"/>
                                        <p:tgtEl>
                                          <p:spTgt spid="77"/>
                                        </p:tgtEl>
                                      </p:cBhvr>
                                      <p:by x="105000" y="105000"/>
                                    </p:animScale>
                                  </p:childTnLst>
                                </p:cTn>
                              </p:par>
                            </p:childTnLst>
                          </p:cTn>
                        </p:par>
                        <p:par>
                          <p:cTn id="70" fill="hold">
                            <p:stCondLst>
                              <p:cond delay="8500"/>
                            </p:stCondLst>
                            <p:childTnLst>
                              <p:par>
                                <p:cTn id="71" presetID="6" presetClass="emph" presetSubtype="0" fill="hold" nodeType="afterEffect">
                                  <p:stCondLst>
                                    <p:cond delay="0"/>
                                  </p:stCondLst>
                                  <p:childTnLst>
                                    <p:animScale>
                                      <p:cBhvr>
                                        <p:cTn id="72" dur="100" fill="hold"/>
                                        <p:tgtEl>
                                          <p:spTgt spid="77"/>
                                        </p:tgtEl>
                                      </p:cBhvr>
                                      <p:by x="95000" y="95000"/>
                                    </p:animScale>
                                  </p:childTnLst>
                                </p:cTn>
                              </p:par>
                            </p:childTnLst>
                          </p:cTn>
                        </p:par>
                        <p:par>
                          <p:cTn id="73" fill="hold">
                            <p:stCondLst>
                              <p:cond delay="9000"/>
                            </p:stCondLst>
                            <p:childTnLst>
                              <p:par>
                                <p:cTn id="74" presetID="6" presetClass="emph" presetSubtype="0" fill="hold" nodeType="afterEffect">
                                  <p:stCondLst>
                                    <p:cond delay="0"/>
                                  </p:stCondLst>
                                  <p:childTnLst>
                                    <p:animScale>
                                      <p:cBhvr>
                                        <p:cTn id="75" dur="100" fill="hold"/>
                                        <p:tgtEl>
                                          <p:spTgt spid="77"/>
                                        </p:tgtEl>
                                      </p:cBhvr>
                                      <p:by x="105000" y="105000"/>
                                    </p:animScale>
                                  </p:childTnLst>
                                </p:cTn>
                              </p:par>
                            </p:childTnLst>
                          </p:cTn>
                        </p:par>
                        <p:par>
                          <p:cTn id="76" fill="hold">
                            <p:stCondLst>
                              <p:cond delay="9500"/>
                            </p:stCondLst>
                            <p:childTnLst>
                              <p:par>
                                <p:cTn id="77" presetID="6" presetClass="emph" presetSubtype="0" fill="hold" nodeType="afterEffect">
                                  <p:stCondLst>
                                    <p:cond delay="0"/>
                                  </p:stCondLst>
                                  <p:childTnLst>
                                    <p:animScale>
                                      <p:cBhvr>
                                        <p:cTn id="78" dur="100" fill="hold"/>
                                        <p:tgtEl>
                                          <p:spTgt spid="77"/>
                                        </p:tgtEl>
                                      </p:cBhvr>
                                      <p:by x="95000" y="95000"/>
                                    </p:animScale>
                                  </p:childTnLst>
                                </p:cTn>
                              </p:par>
                            </p:childTnLst>
                          </p:cTn>
                        </p:par>
                        <p:par>
                          <p:cTn id="79" fill="hold">
                            <p:stCondLst>
                              <p:cond delay="10000"/>
                            </p:stCondLst>
                            <p:childTnLst>
                              <p:par>
                                <p:cTn id="80" presetID="22" presetClass="entr" presetSubtype="8" fill="hold" nodeType="after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wipe(left)">
                                      <p:cBhvr>
                                        <p:cTn id="82" dur="200"/>
                                        <p:tgtEl>
                                          <p:spTgt spid="21"/>
                                        </p:tgtEl>
                                      </p:cBhvr>
                                    </p:animEffect>
                                  </p:childTnLst>
                                </p:cTn>
                              </p:par>
                            </p:childTnLst>
                          </p:cTn>
                        </p:par>
                        <p:par>
                          <p:cTn id="83" fill="hold">
                            <p:stCondLst>
                              <p:cond delay="10500"/>
                            </p:stCondLst>
                            <p:childTnLst>
                              <p:par>
                                <p:cTn id="84" presetID="2" presetClass="entr" presetSubtype="8" fill="hold" grpId="0" nodeType="afterEffect">
                                  <p:stCondLst>
                                    <p:cond delay="0"/>
                                  </p:stCondLst>
                                  <p:childTnLst>
                                    <p:set>
                                      <p:cBhvr>
                                        <p:cTn id="85" dur="1" fill="hold">
                                          <p:stCondLst>
                                            <p:cond delay="0"/>
                                          </p:stCondLst>
                                        </p:cTn>
                                        <p:tgtEl>
                                          <p:spTgt spid="17"/>
                                        </p:tgtEl>
                                        <p:attrNameLst>
                                          <p:attrName>style.visibility</p:attrName>
                                        </p:attrNameLst>
                                      </p:cBhvr>
                                      <p:to>
                                        <p:strVal val="visible"/>
                                      </p:to>
                                    </p:set>
                                    <p:anim calcmode="lin" valueType="num">
                                      <p:cBhvr additive="base">
                                        <p:cTn id="86" dur="300" fill="hold"/>
                                        <p:tgtEl>
                                          <p:spTgt spid="17"/>
                                        </p:tgtEl>
                                        <p:attrNameLst>
                                          <p:attrName>ppt_x</p:attrName>
                                        </p:attrNameLst>
                                      </p:cBhvr>
                                      <p:tavLst>
                                        <p:tav tm="0">
                                          <p:val>
                                            <p:strVal val="0-#ppt_w/2"/>
                                          </p:val>
                                        </p:tav>
                                        <p:tav tm="100000">
                                          <p:val>
                                            <p:strVal val="#ppt_x"/>
                                          </p:val>
                                        </p:tav>
                                      </p:tavLst>
                                    </p:anim>
                                    <p:anim calcmode="lin" valueType="num">
                                      <p:cBhvr additive="base">
                                        <p:cTn id="87" dur="300" fill="hold"/>
                                        <p:tgtEl>
                                          <p:spTgt spid="17"/>
                                        </p:tgtEl>
                                        <p:attrNameLst>
                                          <p:attrName>ppt_y</p:attrName>
                                        </p:attrNameLst>
                                      </p:cBhvr>
                                      <p:tavLst>
                                        <p:tav tm="0">
                                          <p:val>
                                            <p:strVal val="#ppt_y"/>
                                          </p:val>
                                        </p:tav>
                                        <p:tav tm="100000">
                                          <p:val>
                                            <p:strVal val="#ppt_y"/>
                                          </p:val>
                                        </p:tav>
                                      </p:tavLst>
                                    </p:anim>
                                  </p:childTnLst>
                                </p:cTn>
                              </p:par>
                            </p:childTnLst>
                          </p:cTn>
                        </p:par>
                        <p:par>
                          <p:cTn id="88" fill="hold">
                            <p:stCondLst>
                              <p:cond delay="11000"/>
                            </p:stCondLst>
                            <p:childTnLst>
                              <p:par>
                                <p:cTn id="89" presetID="10" presetClass="entr" presetSubtype="0" fill="hold" nodeType="afterEffect">
                                  <p:stCondLst>
                                    <p:cond delay="0"/>
                                  </p:stCondLst>
                                  <p:childTnLst>
                                    <p:set>
                                      <p:cBhvr>
                                        <p:cTn id="90" dur="1" fill="hold">
                                          <p:stCondLst>
                                            <p:cond delay="0"/>
                                          </p:stCondLst>
                                        </p:cTn>
                                        <p:tgtEl>
                                          <p:spTgt spid="46"/>
                                        </p:tgtEl>
                                        <p:attrNameLst>
                                          <p:attrName>style.visibility</p:attrName>
                                        </p:attrNameLst>
                                      </p:cBhvr>
                                      <p:to>
                                        <p:strVal val="visible"/>
                                      </p:to>
                                    </p:set>
                                    <p:animEffect transition="in" filter="fade">
                                      <p:cBhvr>
                                        <p:cTn id="91" dur="300"/>
                                        <p:tgtEl>
                                          <p:spTgt spid="46"/>
                                        </p:tgtEl>
                                      </p:cBhvr>
                                    </p:animEffect>
                                  </p:childTnLst>
                                </p:cTn>
                              </p:par>
                            </p:childTnLst>
                          </p:cTn>
                        </p:par>
                        <p:par>
                          <p:cTn id="92" fill="hold">
                            <p:stCondLst>
                              <p:cond delay="11500"/>
                            </p:stCondLst>
                            <p:childTnLst>
                              <p:par>
                                <p:cTn id="93" presetID="10" presetClass="entr" presetSubtype="0" fill="hold" nodeType="afterEffect">
                                  <p:stCondLst>
                                    <p:cond delay="0"/>
                                  </p:stCondLst>
                                  <p:childTnLst>
                                    <p:set>
                                      <p:cBhvr>
                                        <p:cTn id="94" dur="1" fill="hold">
                                          <p:stCondLst>
                                            <p:cond delay="0"/>
                                          </p:stCondLst>
                                        </p:cTn>
                                        <p:tgtEl>
                                          <p:spTgt spid="47"/>
                                        </p:tgtEl>
                                        <p:attrNameLst>
                                          <p:attrName>style.visibility</p:attrName>
                                        </p:attrNameLst>
                                      </p:cBhvr>
                                      <p:to>
                                        <p:strVal val="visible"/>
                                      </p:to>
                                    </p:set>
                                    <p:animEffect transition="in" filter="fade">
                                      <p:cBhvr>
                                        <p:cTn id="95" dur="300"/>
                                        <p:tgtEl>
                                          <p:spTgt spid="47"/>
                                        </p:tgtEl>
                                      </p:cBhvr>
                                    </p:animEffect>
                                  </p:childTnLst>
                                </p:cTn>
                              </p:par>
                            </p:childTnLst>
                          </p:cTn>
                        </p:par>
                        <p:par>
                          <p:cTn id="96" fill="hold">
                            <p:stCondLst>
                              <p:cond delay="12000"/>
                            </p:stCondLst>
                            <p:childTnLst>
                              <p:par>
                                <p:cTn id="97" presetID="10" presetClass="entr" presetSubtype="0" fill="hold" nodeType="afterEffect">
                                  <p:stCondLst>
                                    <p:cond delay="0"/>
                                  </p:stCondLst>
                                  <p:childTnLst>
                                    <p:set>
                                      <p:cBhvr>
                                        <p:cTn id="98" dur="1" fill="hold">
                                          <p:stCondLst>
                                            <p:cond delay="0"/>
                                          </p:stCondLst>
                                        </p:cTn>
                                        <p:tgtEl>
                                          <p:spTgt spid="48"/>
                                        </p:tgtEl>
                                        <p:attrNameLst>
                                          <p:attrName>style.visibility</p:attrName>
                                        </p:attrNameLst>
                                      </p:cBhvr>
                                      <p:to>
                                        <p:strVal val="visible"/>
                                      </p:to>
                                    </p:set>
                                    <p:animEffect transition="in" filter="fade">
                                      <p:cBhvr>
                                        <p:cTn id="99" dur="300"/>
                                        <p:tgtEl>
                                          <p:spTgt spid="48"/>
                                        </p:tgtEl>
                                      </p:cBhvr>
                                    </p:animEffect>
                                  </p:childTnLst>
                                </p:cTn>
                              </p:par>
                            </p:childTnLst>
                          </p:cTn>
                        </p:par>
                        <p:par>
                          <p:cTn id="100" fill="hold">
                            <p:stCondLst>
                              <p:cond delay="12500"/>
                            </p:stCondLst>
                            <p:childTnLst>
                              <p:par>
                                <p:cTn id="101" presetID="10" presetClass="entr" presetSubtype="0" fill="hold" nodeType="afterEffect">
                                  <p:stCondLst>
                                    <p:cond delay="0"/>
                                  </p:stCondLst>
                                  <p:childTnLst>
                                    <p:set>
                                      <p:cBhvr>
                                        <p:cTn id="102" dur="1" fill="hold">
                                          <p:stCondLst>
                                            <p:cond delay="0"/>
                                          </p:stCondLst>
                                        </p:cTn>
                                        <p:tgtEl>
                                          <p:spTgt spid="49"/>
                                        </p:tgtEl>
                                        <p:attrNameLst>
                                          <p:attrName>style.visibility</p:attrName>
                                        </p:attrNameLst>
                                      </p:cBhvr>
                                      <p:to>
                                        <p:strVal val="visible"/>
                                      </p:to>
                                    </p:set>
                                    <p:animEffect transition="in" filter="fade">
                                      <p:cBhvr>
                                        <p:cTn id="103" dur="300"/>
                                        <p:tgtEl>
                                          <p:spTgt spid="49"/>
                                        </p:tgtEl>
                                      </p:cBhvr>
                                    </p:animEffect>
                                  </p:childTnLst>
                                </p:cTn>
                              </p:par>
                            </p:childTnLst>
                          </p:cTn>
                        </p:par>
                        <p:par>
                          <p:cTn id="104" fill="hold">
                            <p:stCondLst>
                              <p:cond delay="13000"/>
                            </p:stCondLst>
                            <p:childTnLst>
                              <p:par>
                                <p:cTn id="105" presetID="10" presetClass="entr" presetSubtype="0" fill="hold" nodeType="afterEffect">
                                  <p:stCondLst>
                                    <p:cond delay="0"/>
                                  </p:stCondLst>
                                  <p:childTnLst>
                                    <p:set>
                                      <p:cBhvr>
                                        <p:cTn id="106" dur="1" fill="hold">
                                          <p:stCondLst>
                                            <p:cond delay="0"/>
                                          </p:stCondLst>
                                        </p:cTn>
                                        <p:tgtEl>
                                          <p:spTgt spid="50"/>
                                        </p:tgtEl>
                                        <p:attrNameLst>
                                          <p:attrName>style.visibility</p:attrName>
                                        </p:attrNameLst>
                                      </p:cBhvr>
                                      <p:to>
                                        <p:strVal val="visible"/>
                                      </p:to>
                                    </p:set>
                                    <p:animEffect transition="in" filter="fade">
                                      <p:cBhvr>
                                        <p:cTn id="107" dur="300"/>
                                        <p:tgtEl>
                                          <p:spTgt spid="50"/>
                                        </p:tgtEl>
                                      </p:cBhvr>
                                    </p:animEffect>
                                  </p:childTnLst>
                                </p:cTn>
                              </p:par>
                            </p:childTnLst>
                          </p:cTn>
                        </p:par>
                        <p:par>
                          <p:cTn id="108" fill="hold">
                            <p:stCondLst>
                              <p:cond delay="13500"/>
                            </p:stCondLst>
                            <p:childTnLst>
                              <p:par>
                                <p:cTn id="109" presetID="10" presetClass="entr" presetSubtype="0" fill="hold" grpId="0" nodeType="afterEffect">
                                  <p:stCondLst>
                                    <p:cond delay="0"/>
                                  </p:stCondLst>
                                  <p:childTnLst>
                                    <p:set>
                                      <p:cBhvr>
                                        <p:cTn id="110" dur="1" fill="hold">
                                          <p:stCondLst>
                                            <p:cond delay="0"/>
                                          </p:stCondLst>
                                        </p:cTn>
                                        <p:tgtEl>
                                          <p:spTgt spid="134"/>
                                        </p:tgtEl>
                                        <p:attrNameLst>
                                          <p:attrName>style.visibility</p:attrName>
                                        </p:attrNameLst>
                                      </p:cBhvr>
                                      <p:to>
                                        <p:strVal val="visible"/>
                                      </p:to>
                                    </p:set>
                                    <p:animEffect transition="in" filter="fade">
                                      <p:cBhvr>
                                        <p:cTn id="111" dur="300"/>
                                        <p:tgtEl>
                                          <p:spTgt spid="134"/>
                                        </p:tgtEl>
                                      </p:cBhvr>
                                    </p:animEffect>
                                  </p:childTnLst>
                                </p:cTn>
                              </p:par>
                            </p:childTnLst>
                          </p:cTn>
                        </p:par>
                        <p:par>
                          <p:cTn id="112" fill="hold">
                            <p:stCondLst>
                              <p:cond delay="14000"/>
                            </p:stCondLst>
                            <p:childTnLst>
                              <p:par>
                                <p:cTn id="113" presetID="22" presetClass="entr" presetSubtype="1" fill="hold" nodeType="afterEffect">
                                  <p:stCondLst>
                                    <p:cond delay="0"/>
                                  </p:stCondLst>
                                  <p:childTnLst>
                                    <p:set>
                                      <p:cBhvr>
                                        <p:cTn id="114" dur="1" fill="hold">
                                          <p:stCondLst>
                                            <p:cond delay="0"/>
                                          </p:stCondLst>
                                        </p:cTn>
                                        <p:tgtEl>
                                          <p:spTgt spid="19"/>
                                        </p:tgtEl>
                                        <p:attrNameLst>
                                          <p:attrName>style.visibility</p:attrName>
                                        </p:attrNameLst>
                                      </p:cBhvr>
                                      <p:to>
                                        <p:strVal val="visible"/>
                                      </p:to>
                                    </p:set>
                                    <p:animEffect transition="in" filter="wipe(up)">
                                      <p:cBhvr>
                                        <p:cTn id="115" dur="300"/>
                                        <p:tgtEl>
                                          <p:spTgt spid="19"/>
                                        </p:tgtEl>
                                      </p:cBhvr>
                                    </p:animEffect>
                                  </p:childTnLst>
                                </p:cTn>
                              </p:par>
                            </p:childTnLst>
                          </p:cTn>
                        </p:par>
                        <p:par>
                          <p:cTn id="116" fill="hold">
                            <p:stCondLst>
                              <p:cond delay="14500"/>
                            </p:stCondLst>
                            <p:childTnLst>
                              <p:par>
                                <p:cTn id="117" presetID="42" presetClass="entr" presetSubtype="0" fill="hold" grpId="0" nodeType="afterEffect">
                                  <p:stCondLst>
                                    <p:cond delay="0"/>
                                  </p:stCondLst>
                                  <p:childTnLst>
                                    <p:set>
                                      <p:cBhvr>
                                        <p:cTn id="118" dur="1" fill="hold">
                                          <p:stCondLst>
                                            <p:cond delay="0"/>
                                          </p:stCondLst>
                                        </p:cTn>
                                        <p:tgtEl>
                                          <p:spTgt spid="20"/>
                                        </p:tgtEl>
                                        <p:attrNameLst>
                                          <p:attrName>style.visibility</p:attrName>
                                        </p:attrNameLst>
                                      </p:cBhvr>
                                      <p:to>
                                        <p:strVal val="visible"/>
                                      </p:to>
                                    </p:set>
                                    <p:animEffect transition="in" filter="fade">
                                      <p:cBhvr>
                                        <p:cTn id="119" dur="300"/>
                                        <p:tgtEl>
                                          <p:spTgt spid="20"/>
                                        </p:tgtEl>
                                      </p:cBhvr>
                                    </p:animEffect>
                                    <p:anim calcmode="lin" valueType="num">
                                      <p:cBhvr>
                                        <p:cTn id="120" dur="300" fill="hold"/>
                                        <p:tgtEl>
                                          <p:spTgt spid="20"/>
                                        </p:tgtEl>
                                        <p:attrNameLst>
                                          <p:attrName>ppt_x</p:attrName>
                                        </p:attrNameLst>
                                      </p:cBhvr>
                                      <p:tavLst>
                                        <p:tav tm="0">
                                          <p:val>
                                            <p:strVal val="#ppt_x"/>
                                          </p:val>
                                        </p:tav>
                                        <p:tav tm="100000">
                                          <p:val>
                                            <p:strVal val="#ppt_x"/>
                                          </p:val>
                                        </p:tav>
                                      </p:tavLst>
                                    </p:anim>
                                    <p:anim calcmode="lin" valueType="num">
                                      <p:cBhvr>
                                        <p:cTn id="121" dur="3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17" grpId="0" animBg="1"/>
      <p:bldP spid="20" grpId="0"/>
      <p:bldP spid="133" grpId="0"/>
      <p:bldP spid="1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15237" y="1505602"/>
            <a:ext cx="6541875" cy="1292662"/>
          </a:xfrm>
          <a:prstGeom prst="rect">
            <a:avLst/>
          </a:prstGeom>
        </p:spPr>
        <p:txBody>
          <a:bodyPr wrap="square">
            <a:spAutoFit/>
          </a:bodyPr>
          <a:lstStyle/>
          <a:p>
            <a:pPr algn="ctr"/>
            <a:r>
              <a:rPr lang="en-US" altLang="zh-CN" sz="7800" dirty="0" smtClean="0">
                <a:solidFill>
                  <a:schemeClr val="bg1"/>
                </a:solidFill>
                <a:latin typeface="时尚中黑简体" panose="01010104010101010101" pitchFamily="2" charset="-122"/>
                <a:ea typeface="时尚中黑简体" panose="01010104010101010101" pitchFamily="2" charset="-122"/>
              </a:rPr>
              <a:t>【PART.01】</a:t>
            </a:r>
            <a:endParaRPr lang="zh-CN" altLang="en-US" sz="7800" dirty="0">
              <a:solidFill>
                <a:schemeClr val="bg1"/>
              </a:solidFill>
              <a:latin typeface="时尚中黑简体" panose="01010104010101010101" pitchFamily="2" charset="-122"/>
              <a:ea typeface="时尚中黑简体" panose="01010104010101010101" pitchFamily="2" charset="-122"/>
            </a:endParaRPr>
          </a:p>
        </p:txBody>
      </p:sp>
      <p:sp>
        <p:nvSpPr>
          <p:cNvPr id="3" name="矩形 2"/>
          <p:cNvSpPr/>
          <p:nvPr/>
        </p:nvSpPr>
        <p:spPr>
          <a:xfrm>
            <a:off x="3711120" y="3427318"/>
            <a:ext cx="5350109" cy="829945"/>
          </a:xfrm>
          <a:prstGeom prst="rect">
            <a:avLst/>
          </a:prstGeom>
        </p:spPr>
        <p:txBody>
          <a:bodyPr wrap="square">
            <a:spAutoFit/>
          </a:bodyPr>
          <a:lstStyle/>
          <a:p>
            <a:pPr algn="ctr"/>
            <a:r>
              <a:rPr lang="en-US" altLang="zh-CN" sz="1200" dirty="0" smtClean="0">
                <a:solidFill>
                  <a:schemeClr val="bg1"/>
                </a:solidFill>
                <a:latin typeface="+mj-ea"/>
                <a:ea typeface="+mj-ea"/>
              </a:rPr>
              <a:t> A designer can use default text to simulate what text would look like. If it is not real text. A designer can use default text to simulate what text would look like.      更多模板亮亮图文旗舰店：https://liangliangtuwen.tmall.com</a:t>
            </a:r>
            <a:endParaRPr lang="en-US" altLang="zh-CN" sz="1200" dirty="0" smtClean="0">
              <a:solidFill>
                <a:schemeClr val="bg1"/>
              </a:solidFill>
              <a:latin typeface="+mj-ea"/>
              <a:ea typeface="+mj-ea"/>
            </a:endParaRPr>
          </a:p>
        </p:txBody>
      </p:sp>
      <p:sp>
        <p:nvSpPr>
          <p:cNvPr id="4" name="文本框 3"/>
          <p:cNvSpPr txBox="1"/>
          <p:nvPr/>
        </p:nvSpPr>
        <p:spPr>
          <a:xfrm>
            <a:off x="3724090" y="2657877"/>
            <a:ext cx="5324168" cy="769441"/>
          </a:xfrm>
          <a:prstGeom prst="rect">
            <a:avLst/>
          </a:prstGeom>
          <a:noFill/>
        </p:spPr>
        <p:txBody>
          <a:bodyPr wrap="square" rtlCol="0">
            <a:spAutoFit/>
          </a:bodyPr>
          <a:lstStyle/>
          <a:p>
            <a:pPr algn="ctr"/>
            <a:r>
              <a:rPr lang="zh-CN" altLang="en-US" sz="4400" dirty="0" smtClean="0">
                <a:solidFill>
                  <a:schemeClr val="bg1"/>
                </a:solidFill>
                <a:latin typeface="时尚中黑简体" panose="01010104010101010101" pitchFamily="2" charset="-122"/>
                <a:ea typeface="时尚中黑简体" panose="01010104010101010101" pitchFamily="2" charset="-122"/>
              </a:rPr>
              <a:t>请在此添加您的标题</a:t>
            </a:r>
            <a:endParaRPr lang="zh-CN" altLang="en-US" sz="4400" dirty="0">
              <a:solidFill>
                <a:schemeClr val="bg1"/>
              </a:solidFill>
              <a:latin typeface="时尚中黑简体" panose="01010104010101010101" pitchFamily="2" charset="-122"/>
              <a:ea typeface="时尚中黑简体" panose="0101010401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decel="10000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decel="10000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图表 6"/>
          <p:cNvGraphicFramePr/>
          <p:nvPr/>
        </p:nvGraphicFramePr>
        <p:xfrm>
          <a:off x="2977693" y="2032365"/>
          <a:ext cx="7374239" cy="844753"/>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4" name="图表 8"/>
          <p:cNvGraphicFramePr/>
          <p:nvPr/>
        </p:nvGraphicFramePr>
        <p:xfrm>
          <a:off x="2977693" y="3048100"/>
          <a:ext cx="7374239" cy="84475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图表 9"/>
          <p:cNvGraphicFramePr/>
          <p:nvPr/>
        </p:nvGraphicFramePr>
        <p:xfrm>
          <a:off x="2977693" y="4063836"/>
          <a:ext cx="7374239" cy="84475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图表 10"/>
          <p:cNvGraphicFramePr/>
          <p:nvPr/>
        </p:nvGraphicFramePr>
        <p:xfrm>
          <a:off x="2977693" y="5079571"/>
          <a:ext cx="7374239" cy="844753"/>
        </p:xfrm>
        <a:graphic>
          <a:graphicData uri="http://schemas.openxmlformats.org/drawingml/2006/chart">
            <c:chart xmlns:c="http://schemas.openxmlformats.org/drawingml/2006/chart" xmlns:r="http://schemas.openxmlformats.org/officeDocument/2006/relationships" r:id="rId4"/>
          </a:graphicData>
        </a:graphic>
      </p:graphicFrame>
      <p:sp>
        <p:nvSpPr>
          <p:cNvPr id="7" name="矩形 1"/>
          <p:cNvSpPr>
            <a:spLocks noChangeArrowheads="1"/>
          </p:cNvSpPr>
          <p:nvPr/>
        </p:nvSpPr>
        <p:spPr bwMode="auto">
          <a:xfrm>
            <a:off x="3142539" y="2536671"/>
            <a:ext cx="7702164" cy="326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14000"/>
              </a:lnSpc>
            </a:pPr>
            <a:r>
              <a:rPr lang="zh-CN" altLang="en-US" sz="1335" dirty="0">
                <a:solidFill>
                  <a:schemeClr val="accent1"/>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accent1"/>
                </a:solidFill>
                <a:latin typeface="微软雅黑" panose="020B0503020204020204" pitchFamily="34" charset="-122"/>
                <a:ea typeface="微软雅黑" panose="020B0503020204020204" pitchFamily="34" charset="-122"/>
              </a:rPr>
              <a:t>PPT</a:t>
            </a:r>
            <a:r>
              <a:rPr lang="zh-CN" altLang="en-US" sz="1335" dirty="0">
                <a:solidFill>
                  <a:schemeClr val="accent1"/>
                </a:solidFill>
                <a:latin typeface="微软雅黑" panose="020B0503020204020204" pitchFamily="34" charset="-122"/>
                <a:ea typeface="微软雅黑" panose="020B0503020204020204" pitchFamily="34" charset="-122"/>
              </a:rPr>
              <a:t>模板所有文字图片都可编辑</a:t>
            </a:r>
            <a:endParaRPr lang="en-US" altLang="zh-CN" sz="1335" dirty="0">
              <a:solidFill>
                <a:schemeClr val="accent1"/>
              </a:solidFill>
              <a:latin typeface="微软雅黑" panose="020B0503020204020204" pitchFamily="34" charset="-122"/>
              <a:ea typeface="微软雅黑" panose="020B0503020204020204" pitchFamily="34" charset="-122"/>
            </a:endParaRPr>
          </a:p>
        </p:txBody>
      </p:sp>
      <p:sp>
        <p:nvSpPr>
          <p:cNvPr id="8" name="矩形 1"/>
          <p:cNvSpPr>
            <a:spLocks noChangeArrowheads="1"/>
          </p:cNvSpPr>
          <p:nvPr/>
        </p:nvSpPr>
        <p:spPr bwMode="auto">
          <a:xfrm>
            <a:off x="3142539" y="3581678"/>
            <a:ext cx="7702164" cy="326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14000"/>
              </a:lnSpc>
            </a:pPr>
            <a:r>
              <a:rPr lang="zh-CN" altLang="en-US" sz="1335" dirty="0">
                <a:solidFill>
                  <a:schemeClr val="accent2"/>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accent2"/>
                </a:solidFill>
                <a:latin typeface="微软雅黑" panose="020B0503020204020204" pitchFamily="34" charset="-122"/>
                <a:ea typeface="微软雅黑" panose="020B0503020204020204" pitchFamily="34" charset="-122"/>
              </a:rPr>
              <a:t>PPT</a:t>
            </a:r>
            <a:r>
              <a:rPr lang="zh-CN" altLang="en-US" sz="1335" dirty="0">
                <a:solidFill>
                  <a:schemeClr val="accent2"/>
                </a:solidFill>
                <a:latin typeface="微软雅黑" panose="020B0503020204020204" pitchFamily="34" charset="-122"/>
                <a:ea typeface="微软雅黑" panose="020B0503020204020204" pitchFamily="34" charset="-122"/>
              </a:rPr>
              <a:t>模板所有文字图片都可编辑</a:t>
            </a:r>
            <a:endParaRPr lang="en-US" altLang="zh-CN" sz="1335" dirty="0">
              <a:solidFill>
                <a:schemeClr val="accent2"/>
              </a:solidFill>
              <a:latin typeface="微软雅黑" panose="020B0503020204020204" pitchFamily="34" charset="-122"/>
              <a:ea typeface="微软雅黑" panose="020B0503020204020204" pitchFamily="34" charset="-122"/>
            </a:endParaRPr>
          </a:p>
        </p:txBody>
      </p:sp>
      <p:sp>
        <p:nvSpPr>
          <p:cNvPr id="9" name="矩形 1"/>
          <p:cNvSpPr>
            <a:spLocks noChangeArrowheads="1"/>
          </p:cNvSpPr>
          <p:nvPr/>
        </p:nvSpPr>
        <p:spPr bwMode="auto">
          <a:xfrm>
            <a:off x="3142539" y="4626684"/>
            <a:ext cx="7702164" cy="326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14000"/>
              </a:lnSpc>
            </a:pPr>
            <a:r>
              <a:rPr lang="zh-CN" altLang="en-US" sz="1335" dirty="0">
                <a:solidFill>
                  <a:schemeClr val="accent3"/>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accent3"/>
                </a:solidFill>
                <a:latin typeface="微软雅黑" panose="020B0503020204020204" pitchFamily="34" charset="-122"/>
                <a:ea typeface="微软雅黑" panose="020B0503020204020204" pitchFamily="34" charset="-122"/>
              </a:rPr>
              <a:t>PPT</a:t>
            </a:r>
            <a:r>
              <a:rPr lang="zh-CN" altLang="en-US" sz="1335" dirty="0">
                <a:solidFill>
                  <a:schemeClr val="accent3"/>
                </a:solidFill>
                <a:latin typeface="微软雅黑" panose="020B0503020204020204" pitchFamily="34" charset="-122"/>
                <a:ea typeface="微软雅黑" panose="020B0503020204020204" pitchFamily="34" charset="-122"/>
              </a:rPr>
              <a:t>模板所有文字图片都可编辑</a:t>
            </a:r>
            <a:endParaRPr lang="en-US" altLang="zh-CN" sz="1335" dirty="0">
              <a:solidFill>
                <a:schemeClr val="accent3"/>
              </a:solidFill>
              <a:latin typeface="微软雅黑" panose="020B0503020204020204" pitchFamily="34" charset="-122"/>
              <a:ea typeface="微软雅黑" panose="020B0503020204020204" pitchFamily="34" charset="-122"/>
            </a:endParaRPr>
          </a:p>
        </p:txBody>
      </p:sp>
      <p:sp>
        <p:nvSpPr>
          <p:cNvPr id="10" name="矩形 1"/>
          <p:cNvSpPr>
            <a:spLocks noChangeArrowheads="1"/>
          </p:cNvSpPr>
          <p:nvPr/>
        </p:nvSpPr>
        <p:spPr bwMode="auto">
          <a:xfrm>
            <a:off x="3142539" y="5671692"/>
            <a:ext cx="7702164" cy="326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14000"/>
              </a:lnSpc>
            </a:pPr>
            <a:r>
              <a:rPr lang="zh-CN" altLang="en-US" sz="1335" dirty="0">
                <a:solidFill>
                  <a:schemeClr val="accent4"/>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accent4"/>
                </a:solidFill>
                <a:latin typeface="微软雅黑" panose="020B0503020204020204" pitchFamily="34" charset="-122"/>
                <a:ea typeface="微软雅黑" panose="020B0503020204020204" pitchFamily="34" charset="-122"/>
              </a:rPr>
              <a:t>PPT</a:t>
            </a:r>
            <a:r>
              <a:rPr lang="zh-CN" altLang="en-US" sz="1335" dirty="0">
                <a:solidFill>
                  <a:schemeClr val="accent4"/>
                </a:solidFill>
                <a:latin typeface="微软雅黑" panose="020B0503020204020204" pitchFamily="34" charset="-122"/>
                <a:ea typeface="微软雅黑" panose="020B0503020204020204" pitchFamily="34" charset="-122"/>
              </a:rPr>
              <a:t>模板所有文字图片都可编辑</a:t>
            </a:r>
            <a:endParaRPr lang="en-US" altLang="zh-CN" sz="1335" dirty="0">
              <a:solidFill>
                <a:schemeClr val="accent4"/>
              </a:solidFill>
              <a:latin typeface="微软雅黑" panose="020B0503020204020204" pitchFamily="34" charset="-122"/>
              <a:ea typeface="微软雅黑" panose="020B0503020204020204" pitchFamily="34" charset="-122"/>
            </a:endParaRPr>
          </a:p>
        </p:txBody>
      </p:sp>
      <p:sp>
        <p:nvSpPr>
          <p:cNvPr id="11" name="TextBox 682"/>
          <p:cNvSpPr txBox="1"/>
          <p:nvPr/>
        </p:nvSpPr>
        <p:spPr>
          <a:xfrm>
            <a:off x="1816575" y="5031896"/>
            <a:ext cx="1274708" cy="994888"/>
          </a:xfrm>
          <a:prstGeom prst="rect">
            <a:avLst/>
          </a:prstGeom>
          <a:noFill/>
        </p:spPr>
        <p:txBody>
          <a:bodyPr wrap="none">
            <a:spAutoFit/>
          </a:bodyPr>
          <a:lstStyle>
            <a:defPPr>
              <a:defRPr lang="zh-CN"/>
            </a:defPPr>
            <a:lvl1pPr>
              <a:defRPr>
                <a:solidFill>
                  <a:schemeClr val="bg1"/>
                </a:solidFill>
                <a:latin typeface="方正中等线简体" pitchFamily="65" charset="-122"/>
                <a:ea typeface="方正中等线简体" pitchFamily="65" charset="-122"/>
              </a:defRPr>
            </a:lvl1pPr>
          </a:lstStyle>
          <a:p>
            <a:r>
              <a:rPr lang="en-US" altLang="zh-CN" sz="5865" dirty="0">
                <a:solidFill>
                  <a:schemeClr val="accent4"/>
                </a:solidFill>
                <a:latin typeface="Impact" panose="020B0806030902050204" pitchFamily="34" charset="0"/>
                <a:ea typeface="+mn-ea"/>
              </a:rPr>
              <a:t>85</a:t>
            </a:r>
            <a:r>
              <a:rPr lang="en-US" altLang="zh-CN" sz="3200" dirty="0">
                <a:solidFill>
                  <a:schemeClr val="accent4"/>
                </a:solidFill>
                <a:latin typeface="Impact" panose="020B0806030902050204" pitchFamily="34" charset="0"/>
                <a:ea typeface="+mn-ea"/>
              </a:rPr>
              <a:t>%</a:t>
            </a:r>
            <a:endParaRPr lang="zh-CN" altLang="en-US" sz="5865" dirty="0">
              <a:solidFill>
                <a:schemeClr val="accent4"/>
              </a:solidFill>
              <a:latin typeface="Impact" panose="020B0806030902050204" pitchFamily="34" charset="0"/>
              <a:ea typeface="+mn-ea"/>
            </a:endParaRPr>
          </a:p>
        </p:txBody>
      </p:sp>
      <p:sp>
        <p:nvSpPr>
          <p:cNvPr id="12" name="TextBox 682"/>
          <p:cNvSpPr txBox="1"/>
          <p:nvPr/>
        </p:nvSpPr>
        <p:spPr>
          <a:xfrm>
            <a:off x="1831534" y="2941883"/>
            <a:ext cx="1247457" cy="994888"/>
          </a:xfrm>
          <a:prstGeom prst="rect">
            <a:avLst/>
          </a:prstGeom>
          <a:noFill/>
        </p:spPr>
        <p:txBody>
          <a:bodyPr wrap="none">
            <a:spAutoFit/>
          </a:bodyPr>
          <a:lstStyle>
            <a:defPPr>
              <a:defRPr lang="zh-CN"/>
            </a:defPPr>
            <a:lvl1pPr>
              <a:defRPr>
                <a:solidFill>
                  <a:schemeClr val="bg1"/>
                </a:solidFill>
                <a:latin typeface="方正中等线简体" pitchFamily="65" charset="-122"/>
                <a:ea typeface="方正中等线简体" pitchFamily="65" charset="-122"/>
              </a:defRPr>
            </a:lvl1pPr>
          </a:lstStyle>
          <a:p>
            <a:r>
              <a:rPr lang="en-US" altLang="zh-CN" sz="5865" dirty="0">
                <a:solidFill>
                  <a:schemeClr val="accent2"/>
                </a:solidFill>
                <a:latin typeface="Impact" panose="020B0806030902050204" pitchFamily="34" charset="0"/>
                <a:ea typeface="+mn-ea"/>
              </a:rPr>
              <a:t>45</a:t>
            </a:r>
            <a:r>
              <a:rPr lang="en-US" altLang="zh-CN" sz="3200" dirty="0">
                <a:solidFill>
                  <a:schemeClr val="accent2"/>
                </a:solidFill>
                <a:latin typeface="Impact" panose="020B0806030902050204" pitchFamily="34" charset="0"/>
                <a:ea typeface="+mn-ea"/>
              </a:rPr>
              <a:t>%</a:t>
            </a:r>
            <a:endParaRPr lang="zh-CN" altLang="en-US" sz="5865" dirty="0">
              <a:solidFill>
                <a:schemeClr val="accent2"/>
              </a:solidFill>
              <a:latin typeface="Impact" panose="020B0806030902050204" pitchFamily="34" charset="0"/>
              <a:ea typeface="+mn-ea"/>
            </a:endParaRPr>
          </a:p>
        </p:txBody>
      </p:sp>
      <p:sp>
        <p:nvSpPr>
          <p:cNvPr id="13" name="TextBox 682"/>
          <p:cNvSpPr txBox="1"/>
          <p:nvPr/>
        </p:nvSpPr>
        <p:spPr>
          <a:xfrm>
            <a:off x="1829397" y="1881036"/>
            <a:ext cx="1247457" cy="994888"/>
          </a:xfrm>
          <a:prstGeom prst="rect">
            <a:avLst/>
          </a:prstGeom>
          <a:noFill/>
        </p:spPr>
        <p:txBody>
          <a:bodyPr wrap="none">
            <a:spAutoFit/>
          </a:bodyPr>
          <a:lstStyle>
            <a:defPPr>
              <a:defRPr lang="zh-CN"/>
            </a:defPPr>
            <a:lvl1pPr>
              <a:defRPr>
                <a:solidFill>
                  <a:schemeClr val="bg1"/>
                </a:solidFill>
                <a:latin typeface="方正中等线简体" pitchFamily="65" charset="-122"/>
                <a:ea typeface="方正中等线简体" pitchFamily="65" charset="-122"/>
              </a:defRPr>
            </a:lvl1pPr>
          </a:lstStyle>
          <a:p>
            <a:r>
              <a:rPr lang="en-US" altLang="zh-CN" sz="5865" dirty="0">
                <a:solidFill>
                  <a:schemeClr val="accent1"/>
                </a:solidFill>
                <a:latin typeface="Impact" panose="020B0806030902050204" pitchFamily="34" charset="0"/>
                <a:ea typeface="+mn-ea"/>
              </a:rPr>
              <a:t>40</a:t>
            </a:r>
            <a:r>
              <a:rPr lang="en-US" altLang="zh-CN" sz="3200" dirty="0">
                <a:solidFill>
                  <a:schemeClr val="accent1"/>
                </a:solidFill>
                <a:latin typeface="Impact" panose="020B0806030902050204" pitchFamily="34" charset="0"/>
                <a:ea typeface="+mn-ea"/>
              </a:rPr>
              <a:t>%</a:t>
            </a:r>
            <a:endParaRPr lang="zh-CN" altLang="en-US" sz="5865" dirty="0">
              <a:solidFill>
                <a:schemeClr val="accent1"/>
              </a:solidFill>
              <a:latin typeface="Impact" panose="020B0806030902050204" pitchFamily="34" charset="0"/>
              <a:ea typeface="+mn-ea"/>
            </a:endParaRPr>
          </a:p>
        </p:txBody>
      </p:sp>
      <p:sp>
        <p:nvSpPr>
          <p:cNvPr id="14" name="TextBox 682"/>
          <p:cNvSpPr txBox="1"/>
          <p:nvPr/>
        </p:nvSpPr>
        <p:spPr>
          <a:xfrm>
            <a:off x="1813371" y="4006242"/>
            <a:ext cx="1279517" cy="994888"/>
          </a:xfrm>
          <a:prstGeom prst="rect">
            <a:avLst/>
          </a:prstGeom>
          <a:noFill/>
        </p:spPr>
        <p:txBody>
          <a:bodyPr wrap="none">
            <a:spAutoFit/>
          </a:bodyPr>
          <a:lstStyle>
            <a:defPPr>
              <a:defRPr lang="zh-CN"/>
            </a:defPPr>
            <a:lvl1pPr>
              <a:defRPr>
                <a:solidFill>
                  <a:schemeClr val="bg1"/>
                </a:solidFill>
                <a:latin typeface="方正中等线简体" pitchFamily="65" charset="-122"/>
                <a:ea typeface="方正中等线简体" pitchFamily="65" charset="-122"/>
              </a:defRPr>
            </a:lvl1pPr>
          </a:lstStyle>
          <a:p>
            <a:r>
              <a:rPr lang="en-US" altLang="zh-CN" sz="5865" dirty="0">
                <a:solidFill>
                  <a:schemeClr val="accent3"/>
                </a:solidFill>
                <a:latin typeface="Impact" panose="020B0806030902050204" pitchFamily="34" charset="0"/>
                <a:ea typeface="+mn-ea"/>
              </a:rPr>
              <a:t>65</a:t>
            </a:r>
            <a:r>
              <a:rPr lang="en-US" altLang="zh-CN" sz="3200" dirty="0">
                <a:solidFill>
                  <a:schemeClr val="accent3"/>
                </a:solidFill>
                <a:latin typeface="Impact" panose="020B0806030902050204" pitchFamily="34" charset="0"/>
                <a:ea typeface="+mn-ea"/>
              </a:rPr>
              <a:t>%</a:t>
            </a:r>
            <a:endParaRPr lang="zh-CN" altLang="en-US" sz="5865" dirty="0">
              <a:solidFill>
                <a:schemeClr val="accent3"/>
              </a:solidFill>
              <a:latin typeface="Impact" panose="020B0806030902050204" pitchFamily="34" charset="0"/>
              <a:ea typeface="+mn-ea"/>
            </a:endParaRPr>
          </a:p>
        </p:txBody>
      </p:sp>
      <p:sp>
        <p:nvSpPr>
          <p:cNvPr id="2" name="标题 1"/>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Left)">
                                      <p:cBhvr>
                                        <p:cTn id="7" dur="500"/>
                                        <p:tgtEl>
                                          <p:spTgt spid="3"/>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1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slide(fromLeft)">
                                      <p:cBhvr>
                                        <p:cTn id="16" dur="500"/>
                                        <p:tgtEl>
                                          <p:spTgt spid="4"/>
                                        </p:tgtEl>
                                      </p:cBhvr>
                                    </p:animEffect>
                                  </p:childTnLst>
                                </p:cTn>
                              </p:par>
                            </p:childTnLst>
                          </p:cTn>
                        </p:par>
                        <p:par>
                          <p:cTn id="17" fill="hold">
                            <p:stCondLst>
                              <p:cond delay="1500"/>
                            </p:stCondLst>
                            <p:childTnLst>
                              <p:par>
                                <p:cTn id="18" presetID="17" presetClass="entr" presetSubtype="1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strVal val="#ppt_h"/>
                                          </p:val>
                                        </p:tav>
                                        <p:tav tm="100000">
                                          <p:val>
                                            <p:strVal val="#ppt_h"/>
                                          </p:val>
                                        </p:tav>
                                      </p:tavLst>
                                    </p:anim>
                                  </p:childTnLst>
                                </p:cTn>
                              </p:par>
                            </p:childTnLst>
                          </p:cTn>
                        </p:par>
                        <p:par>
                          <p:cTn id="22" fill="hold">
                            <p:stCondLst>
                              <p:cond delay="2000"/>
                            </p:stCondLst>
                            <p:childTnLst>
                              <p:par>
                                <p:cTn id="23" presetID="1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slide(fromLeft)">
                                      <p:cBhvr>
                                        <p:cTn id="25" dur="500"/>
                                        <p:tgtEl>
                                          <p:spTgt spid="5"/>
                                        </p:tgtEl>
                                      </p:cBhvr>
                                    </p:animEffect>
                                  </p:childTnLst>
                                </p:cTn>
                              </p:par>
                            </p:childTnLst>
                          </p:cTn>
                        </p:par>
                        <p:par>
                          <p:cTn id="26" fill="hold">
                            <p:stCondLst>
                              <p:cond delay="2500"/>
                            </p:stCondLst>
                            <p:childTnLst>
                              <p:par>
                                <p:cTn id="27" presetID="17" presetClass="entr" presetSubtype="1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strVal val="#ppt_h"/>
                                          </p:val>
                                        </p:tav>
                                        <p:tav tm="100000">
                                          <p:val>
                                            <p:strVal val="#ppt_h"/>
                                          </p:val>
                                        </p:tav>
                                      </p:tavLst>
                                    </p:anim>
                                  </p:childTnLst>
                                </p:cTn>
                              </p:par>
                            </p:childTnLst>
                          </p:cTn>
                        </p:par>
                        <p:par>
                          <p:cTn id="31" fill="hold">
                            <p:stCondLst>
                              <p:cond delay="3000"/>
                            </p:stCondLst>
                            <p:childTnLst>
                              <p:par>
                                <p:cTn id="32" presetID="12" presetClass="entr" presetSubtype="8"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slide(fromLeft)">
                                      <p:cBhvr>
                                        <p:cTn id="34" dur="500"/>
                                        <p:tgtEl>
                                          <p:spTgt spid="6"/>
                                        </p:tgtEl>
                                      </p:cBhvr>
                                    </p:animEffect>
                                  </p:childTnLst>
                                </p:cTn>
                              </p:par>
                            </p:childTnLst>
                          </p:cTn>
                        </p:par>
                        <p:par>
                          <p:cTn id="35" fill="hold">
                            <p:stCondLst>
                              <p:cond delay="3500"/>
                            </p:stCondLst>
                            <p:childTnLst>
                              <p:par>
                                <p:cTn id="36" presetID="17" presetClass="entr" presetSubtype="10"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strVal val="#ppt_h"/>
                                          </p:val>
                                        </p:tav>
                                        <p:tav tm="100000">
                                          <p:val>
                                            <p:strVal val="#ppt_h"/>
                                          </p:val>
                                        </p:tav>
                                      </p:tavLst>
                                    </p:anim>
                                  </p:childTnLst>
                                </p:cTn>
                              </p:par>
                            </p:childTnLst>
                          </p:cTn>
                        </p:par>
                        <p:par>
                          <p:cTn id="40" fill="hold">
                            <p:stCondLst>
                              <p:cond delay="4000"/>
                            </p:stCondLst>
                            <p:childTnLst>
                              <p:par>
                                <p:cTn id="41" presetID="12" presetClass="entr" presetSubtype="4"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slide(fromBottom)">
                                      <p:cBhvr>
                                        <p:cTn id="43" dur="500"/>
                                        <p:tgtEl>
                                          <p:spTgt spid="7"/>
                                        </p:tgtEl>
                                      </p:cBhvr>
                                    </p:animEffect>
                                  </p:childTnLst>
                                </p:cTn>
                              </p:par>
                            </p:childTnLst>
                          </p:cTn>
                        </p:par>
                        <p:par>
                          <p:cTn id="44" fill="hold">
                            <p:stCondLst>
                              <p:cond delay="4500"/>
                            </p:stCondLst>
                            <p:childTnLst>
                              <p:par>
                                <p:cTn id="45" presetID="12" presetClass="entr" presetSubtype="4"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slide(fromBottom)">
                                      <p:cBhvr>
                                        <p:cTn id="47" dur="500"/>
                                        <p:tgtEl>
                                          <p:spTgt spid="8"/>
                                        </p:tgtEl>
                                      </p:cBhvr>
                                    </p:animEffect>
                                  </p:childTnLst>
                                </p:cTn>
                              </p:par>
                            </p:childTnLst>
                          </p:cTn>
                        </p:par>
                        <p:par>
                          <p:cTn id="48" fill="hold">
                            <p:stCondLst>
                              <p:cond delay="5000"/>
                            </p:stCondLst>
                            <p:childTnLst>
                              <p:par>
                                <p:cTn id="49" presetID="12" presetClass="entr" presetSubtype="4" fill="hold" grpId="0"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slide(fromBottom)">
                                      <p:cBhvr>
                                        <p:cTn id="51" dur="500"/>
                                        <p:tgtEl>
                                          <p:spTgt spid="9"/>
                                        </p:tgtEl>
                                      </p:cBhvr>
                                    </p:animEffect>
                                  </p:childTnLst>
                                </p:cTn>
                              </p:par>
                            </p:childTnLst>
                          </p:cTn>
                        </p:par>
                        <p:par>
                          <p:cTn id="52" fill="hold">
                            <p:stCondLst>
                              <p:cond delay="5500"/>
                            </p:stCondLst>
                            <p:childTnLst>
                              <p:par>
                                <p:cTn id="53" presetID="12" presetClass="entr" presetSubtype="4" fill="hold" grpId="0" nodeType="after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slide(fromBottom)">
                                      <p:cBhvr>
                                        <p:cTn id="5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4" grpId="0">
        <p:bldAsOne/>
      </p:bldGraphic>
      <p:bldGraphic spid="5" grpId="0">
        <p:bldAsOne/>
      </p:bldGraphic>
      <p:bldGraphic spid="6" grpId="0">
        <p:bldAsOne/>
      </p:bldGraphic>
      <p:bldP spid="7" grpId="0"/>
      <p:bldP spid="8" grpId="0"/>
      <p:bldP spid="9" grpId="0"/>
      <p:bldP spid="10" grpId="0"/>
      <p:bldP spid="11" grpId="0"/>
      <p:bldP spid="12" grpId="0"/>
      <p:bldP spid="1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p:cNvSpPr txBox="1">
            <a:spLocks noChangeArrowheads="1"/>
          </p:cNvSpPr>
          <p:nvPr/>
        </p:nvSpPr>
        <p:spPr bwMode="auto">
          <a:xfrm>
            <a:off x="3280450" y="1880104"/>
            <a:ext cx="5878532" cy="1200329"/>
          </a:xfrm>
          <a:prstGeom prst="rect">
            <a:avLst/>
          </a:prstGeom>
          <a:noFill/>
          <a:ln w="9525">
            <a:noFill/>
            <a:miter lim="800000"/>
          </a:ln>
        </p:spPr>
        <p:txBody>
          <a:bodyPr wrap="none">
            <a:spAutoFit/>
          </a:bodyPr>
          <a:lstStyle/>
          <a:p>
            <a:pPr algn="ctr">
              <a:defRPr/>
            </a:pPr>
            <a:r>
              <a:rPr lang="zh-CN" altLang="en-US" sz="7200" b="1" spc="200" dirty="0" smtClean="0">
                <a:solidFill>
                  <a:prstClr val="white"/>
                </a:solidFill>
                <a:latin typeface="微软雅黑" panose="020B0503020204020204" pitchFamily="34" charset="-122"/>
                <a:ea typeface="微软雅黑" panose="020B0503020204020204" pitchFamily="34" charset="-122"/>
              </a:rPr>
              <a:t>感谢您的观看</a:t>
            </a:r>
            <a:endParaRPr lang="zh-CN" altLang="en-US" sz="7200" b="1" spc="200" dirty="0">
              <a:solidFill>
                <a:prstClr val="white"/>
              </a:solidFill>
              <a:latin typeface="微软雅黑" panose="020B0503020204020204" pitchFamily="34" charset="-122"/>
              <a:ea typeface="微软雅黑" panose="020B0503020204020204" pitchFamily="34" charset="-122"/>
            </a:endParaRPr>
          </a:p>
        </p:txBody>
      </p:sp>
      <p:sp>
        <p:nvSpPr>
          <p:cNvPr id="3" name="TextBox 11"/>
          <p:cNvSpPr txBox="1">
            <a:spLocks noChangeArrowheads="1"/>
          </p:cNvSpPr>
          <p:nvPr/>
        </p:nvSpPr>
        <p:spPr bwMode="auto">
          <a:xfrm>
            <a:off x="4312783" y="1302006"/>
            <a:ext cx="3813865" cy="369332"/>
          </a:xfrm>
          <a:prstGeom prst="rect">
            <a:avLst/>
          </a:prstGeom>
          <a:noFill/>
          <a:ln w="9525">
            <a:noFill/>
            <a:miter lim="800000"/>
          </a:ln>
        </p:spPr>
        <p:txBody>
          <a:bodyPr wrap="none">
            <a:spAutoFit/>
          </a:bodyPr>
          <a:lstStyle/>
          <a:p>
            <a:pPr algn="ctr">
              <a:defRPr/>
            </a:pPr>
            <a:r>
              <a:rPr lang="zh-CN" altLang="en-US" dirty="0" smtClean="0">
                <a:solidFill>
                  <a:prstClr val="white"/>
                </a:solidFill>
                <a:latin typeface="微软雅黑" panose="020B0503020204020204" pitchFamily="34" charset="-122"/>
                <a:ea typeface="微软雅黑" panose="020B0503020204020204" pitchFamily="34" charset="-122"/>
              </a:rPr>
              <a:t>教师演讲</a:t>
            </a:r>
            <a:r>
              <a:rPr lang="en-US" altLang="zh-CN" dirty="0" smtClean="0">
                <a:solidFill>
                  <a:prstClr val="white"/>
                </a:solidFill>
                <a:latin typeface="微软雅黑" panose="020B0503020204020204" pitchFamily="34" charset="-122"/>
                <a:ea typeface="微软雅黑" panose="020B0503020204020204" pitchFamily="34" charset="-122"/>
              </a:rPr>
              <a:t>/</a:t>
            </a:r>
            <a:r>
              <a:rPr lang="zh-CN" altLang="en-US" dirty="0" smtClean="0">
                <a:solidFill>
                  <a:prstClr val="white"/>
                </a:solidFill>
                <a:latin typeface="微软雅黑" panose="020B0503020204020204" pitchFamily="34" charset="-122"/>
                <a:ea typeface="微软雅黑" panose="020B0503020204020204" pitchFamily="34" charset="-122"/>
              </a:rPr>
              <a:t>竞聘</a:t>
            </a:r>
            <a:r>
              <a:rPr lang="en-US" altLang="zh-CN" dirty="0" smtClean="0">
                <a:solidFill>
                  <a:prstClr val="white"/>
                </a:solidFill>
                <a:latin typeface="微软雅黑" panose="020B0503020204020204" pitchFamily="34" charset="-122"/>
                <a:ea typeface="微软雅黑" panose="020B0503020204020204" pitchFamily="34" charset="-122"/>
              </a:rPr>
              <a:t>/</a:t>
            </a:r>
            <a:r>
              <a:rPr lang="zh-CN" altLang="en-US" dirty="0" smtClean="0">
                <a:solidFill>
                  <a:prstClr val="white"/>
                </a:solidFill>
                <a:latin typeface="微软雅黑" panose="020B0503020204020204" pitchFamily="34" charset="-122"/>
                <a:ea typeface="微软雅黑" panose="020B0503020204020204" pitchFamily="34" charset="-122"/>
              </a:rPr>
              <a:t>学校汇报</a:t>
            </a:r>
            <a:r>
              <a:rPr lang="en-US" altLang="zh-CN" dirty="0" smtClean="0">
                <a:solidFill>
                  <a:prstClr val="white"/>
                </a:solidFill>
                <a:latin typeface="微软雅黑" panose="020B0503020204020204" pitchFamily="34" charset="-122"/>
                <a:ea typeface="微软雅黑" panose="020B0503020204020204" pitchFamily="34" charset="-122"/>
              </a:rPr>
              <a:t>/</a:t>
            </a:r>
            <a:r>
              <a:rPr lang="zh-CN" altLang="en-US" dirty="0" smtClean="0">
                <a:solidFill>
                  <a:prstClr val="white"/>
                </a:solidFill>
                <a:latin typeface="微软雅黑" panose="020B0503020204020204" pitchFamily="34" charset="-122"/>
                <a:ea typeface="微软雅黑" panose="020B0503020204020204" pitchFamily="34" charset="-122"/>
              </a:rPr>
              <a:t>职称评比</a:t>
            </a:r>
            <a:endParaRPr lang="zh-CN" altLang="en-US" dirty="0">
              <a:solidFill>
                <a:prstClr val="white"/>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3352457" y="1816763"/>
            <a:ext cx="5734516"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3352457" y="3152440"/>
            <a:ext cx="5734516"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4762367" y="3410223"/>
            <a:ext cx="2914696" cy="829945"/>
          </a:xfrm>
          <a:prstGeom prst="rect">
            <a:avLst/>
          </a:prstGeom>
          <a:noFill/>
        </p:spPr>
        <p:txBody>
          <a:bodyPr wrap="square" rtlCol="0">
            <a:spAutoFit/>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rPr>
              <a:t>演  讲  者：亮亮图文</a:t>
            </a:r>
            <a:endParaRPr lang="zh-CN" altLang="en-US" sz="1600" dirty="0" smtClean="0">
              <a:solidFill>
                <a:schemeClr val="bg1"/>
              </a:solidFill>
              <a:latin typeface="微软雅黑" panose="020B0503020204020204" pitchFamily="34" charset="-122"/>
              <a:ea typeface="微软雅黑" panose="020B0503020204020204" pitchFamily="34" charset="-122"/>
            </a:endParaRPr>
          </a:p>
          <a:p>
            <a:pPr algn="ctr"/>
            <a:r>
              <a:rPr lang="zh-CN" altLang="en-US" sz="1600" dirty="0" smtClean="0">
                <a:solidFill>
                  <a:schemeClr val="bg1"/>
                </a:solidFill>
                <a:latin typeface="微软雅黑" panose="020B0503020204020204" pitchFamily="34" charset="-122"/>
                <a:ea typeface="微软雅黑" panose="020B0503020204020204" pitchFamily="34" charset="-122"/>
              </a:rPr>
              <a:t>演讲日期：</a:t>
            </a:r>
            <a:r>
              <a:rPr lang="en-US" altLang="zh-CN" sz="1600" dirty="0" smtClean="0">
                <a:solidFill>
                  <a:schemeClr val="bg1"/>
                </a:solidFill>
                <a:latin typeface="微软雅黑" panose="020B0503020204020204" pitchFamily="34" charset="-122"/>
                <a:ea typeface="微软雅黑" panose="020B0503020204020204" pitchFamily="34" charset="-122"/>
              </a:rPr>
              <a:t>20xx</a:t>
            </a:r>
            <a:r>
              <a:rPr lang="en-US" altLang="zh-CN" sz="1600" dirty="0" smtClean="0">
                <a:solidFill>
                  <a:schemeClr val="bg1"/>
                </a:solidFill>
                <a:latin typeface="微软雅黑" panose="020B0503020204020204" pitchFamily="34" charset="-122"/>
                <a:ea typeface="微软雅黑" panose="020B0503020204020204" pitchFamily="34" charset="-122"/>
              </a:rPr>
              <a:t>.10.15</a:t>
            </a:r>
            <a:endParaRPr lang="zh-CN" altLang="en-US" sz="1600" dirty="0" smtClean="0">
              <a:solidFill>
                <a:schemeClr val="bg1"/>
              </a:solidFill>
              <a:latin typeface="微软雅黑" panose="020B0503020204020204" pitchFamily="34" charset="-122"/>
              <a:ea typeface="微软雅黑" panose="020B0503020204020204" pitchFamily="34" charset="-122"/>
            </a:endParaRPr>
          </a:p>
          <a:p>
            <a:pPr algn="ctr"/>
            <a:endParaRPr lang="zh-CN" altLang="en-US"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250" fill="hold"/>
                                        <p:tgtEl>
                                          <p:spTgt spid="4"/>
                                        </p:tgtEl>
                                        <p:attrNameLst>
                                          <p:attrName>ppt_x</p:attrName>
                                        </p:attrNameLst>
                                      </p:cBhvr>
                                      <p:tavLst>
                                        <p:tav tm="0">
                                          <p:val>
                                            <p:strVal val="0-#ppt_w/2"/>
                                          </p:val>
                                        </p:tav>
                                        <p:tav tm="100000">
                                          <p:val>
                                            <p:strVal val="#ppt_x"/>
                                          </p:val>
                                        </p:tav>
                                      </p:tavLst>
                                    </p:anim>
                                    <p:anim calcmode="lin" valueType="num">
                                      <p:cBhvr additive="base">
                                        <p:cTn id="14" dur="25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250" fill="hold"/>
                                        <p:tgtEl>
                                          <p:spTgt spid="5"/>
                                        </p:tgtEl>
                                        <p:attrNameLst>
                                          <p:attrName>ppt_x</p:attrName>
                                        </p:attrNameLst>
                                      </p:cBhvr>
                                      <p:tavLst>
                                        <p:tav tm="0">
                                          <p:val>
                                            <p:strVal val="1+#ppt_w/2"/>
                                          </p:val>
                                        </p:tav>
                                        <p:tav tm="100000">
                                          <p:val>
                                            <p:strVal val="#ppt_x"/>
                                          </p:val>
                                        </p:tav>
                                      </p:tavLst>
                                    </p:anim>
                                    <p:anim calcmode="lin" valueType="num">
                                      <p:cBhvr additive="base">
                                        <p:cTn id="18" dur="25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entr" presetSubtype="0" fill="hold" grpId="1"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anim calcmode="lin" valueType="num">
                                      <p:cBhvr>
                                        <p:cTn id="26" dur="500" fill="hold"/>
                                        <p:tgtEl>
                                          <p:spTgt spid="2"/>
                                        </p:tgtEl>
                                        <p:attrNameLst>
                                          <p:attrName>style.rotation</p:attrName>
                                        </p:attrNameLst>
                                      </p:cBhvr>
                                      <p:tavLst>
                                        <p:tav tm="0">
                                          <p:val>
                                            <p:fltVal val="720"/>
                                          </p:val>
                                        </p:tav>
                                        <p:tav tm="100000">
                                          <p:val>
                                            <p:fltVal val="0"/>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 calcmode="lin" valueType="num">
                                      <p:cBhvr>
                                        <p:cTn id="28" dur="500" fill="hold"/>
                                        <p:tgtEl>
                                          <p:spTgt spid="2"/>
                                        </p:tgtEl>
                                        <p:attrNameLst>
                                          <p:attrName>ppt_w</p:attrName>
                                        </p:attrNameLst>
                                      </p:cBhvr>
                                      <p:tavLst>
                                        <p:tav tm="0">
                                          <p:val>
                                            <p:fltVal val="0"/>
                                          </p:val>
                                        </p:tav>
                                        <p:tav tm="100000">
                                          <p:val>
                                            <p:strVal val="#ppt_w"/>
                                          </p:val>
                                        </p:tav>
                                      </p:tavLst>
                                    </p:anim>
                                  </p:childTnLst>
                                </p:cTn>
                              </p:par>
                              <p:par>
                                <p:cTn id="29" presetID="53" presetClass="entr" presetSubtype="16" fill="hold" grpId="2"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par>
                          <p:cTn id="34" fill="hold">
                            <p:stCondLst>
                              <p:cond delay="150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3"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44"/>
          <p:cNvGrpSpPr/>
          <p:nvPr/>
        </p:nvGrpSpPr>
        <p:grpSpPr>
          <a:xfrm>
            <a:off x="1017325" y="2366111"/>
            <a:ext cx="2533133" cy="1082044"/>
            <a:chOff x="6498654" y="3179834"/>
            <a:chExt cx="2533795" cy="1082325"/>
          </a:xfrm>
        </p:grpSpPr>
        <p:sp>
          <p:nvSpPr>
            <p:cNvPr id="29" name="文本框 45"/>
            <p:cNvSpPr txBox="1"/>
            <p:nvPr/>
          </p:nvSpPr>
          <p:spPr>
            <a:xfrm>
              <a:off x="6600249" y="3179834"/>
              <a:ext cx="2432200" cy="369428"/>
            </a:xfrm>
            <a:prstGeom prst="rect">
              <a:avLst/>
            </a:prstGeom>
            <a:noFill/>
          </p:spPr>
          <p:txBody>
            <a:bodyPr wrap="square" rtlCol="0">
              <a:spAutoFit/>
            </a:bodyPr>
            <a:lstStyle/>
            <a:p>
              <a:r>
                <a:rPr lang="zh-CN" altLang="en-US" dirty="0">
                  <a:solidFill>
                    <a:schemeClr val="accent4"/>
                  </a:solidFill>
                  <a:latin typeface="微软雅黑" panose="020B0503020204020204" pitchFamily="34" charset="-122"/>
                  <a:ea typeface="微软雅黑" panose="020B0503020204020204" pitchFamily="34" charset="-122"/>
                </a:rPr>
                <a:t>在此添加标题</a:t>
              </a:r>
              <a:endParaRPr lang="zh-CN" altLang="en-US" dirty="0">
                <a:solidFill>
                  <a:schemeClr val="accent4"/>
                </a:solidFill>
                <a:latin typeface="微软雅黑" panose="020B0503020204020204" pitchFamily="34" charset="-122"/>
                <a:ea typeface="微软雅黑" panose="020B0503020204020204" pitchFamily="34" charset="-122"/>
              </a:endParaRPr>
            </a:p>
          </p:txBody>
        </p:sp>
        <p:sp>
          <p:nvSpPr>
            <p:cNvPr id="30" name="文本框 46"/>
            <p:cNvSpPr txBox="1"/>
            <p:nvPr/>
          </p:nvSpPr>
          <p:spPr>
            <a:xfrm>
              <a:off x="6498654" y="3590647"/>
              <a:ext cx="2175916" cy="671512"/>
            </a:xfrm>
            <a:prstGeom prst="rect">
              <a:avLst/>
            </a:prstGeom>
            <a:noFill/>
          </p:spPr>
          <p:txBody>
            <a:bodyPr wrap="square" rtlCol="0">
              <a:spAutoFit/>
            </a:bodyPr>
            <a:lstStyle/>
            <a:p>
              <a:pPr>
                <a:lnSpc>
                  <a:spcPct val="114000"/>
                </a:lnSpc>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1100" dirty="0">
                <a:solidFill>
                  <a:schemeClr val="tx1">
                    <a:lumMod val="50000"/>
                  </a:schemeClr>
                </a:solidFill>
                <a:latin typeface="微软雅黑" panose="020B0503020204020204" pitchFamily="34" charset="-122"/>
                <a:ea typeface="微软雅黑" panose="020B0503020204020204" pitchFamily="34" charset="-122"/>
              </a:endParaRPr>
            </a:p>
          </p:txBody>
        </p:sp>
      </p:grpSp>
      <p:grpSp>
        <p:nvGrpSpPr>
          <p:cNvPr id="97" name="Group 96"/>
          <p:cNvGrpSpPr/>
          <p:nvPr/>
        </p:nvGrpSpPr>
        <p:grpSpPr>
          <a:xfrm>
            <a:off x="4297438" y="1967168"/>
            <a:ext cx="3678385" cy="3696451"/>
            <a:chOff x="3222726" y="1475089"/>
            <a:chExt cx="2759507" cy="2773061"/>
          </a:xfrm>
        </p:grpSpPr>
        <p:sp>
          <p:nvSpPr>
            <p:cNvPr id="31" name="任意多边形 22"/>
            <p:cNvSpPr/>
            <p:nvPr/>
          </p:nvSpPr>
          <p:spPr>
            <a:xfrm>
              <a:off x="3362460" y="2540661"/>
              <a:ext cx="664642" cy="644298"/>
            </a:xfrm>
            <a:custGeom>
              <a:avLst/>
              <a:gdLst>
                <a:gd name="connsiteX0" fmla="*/ 55320 w 886189"/>
                <a:gd name="connsiteY0" fmla="*/ 0 h 859064"/>
                <a:gd name="connsiteX1" fmla="*/ 456657 w 886189"/>
                <a:gd name="connsiteY1" fmla="*/ 0 h 859064"/>
                <a:gd name="connsiteX2" fmla="*/ 886189 w 886189"/>
                <a:gd name="connsiteY2" fmla="*/ 429532 h 859064"/>
                <a:gd name="connsiteX3" fmla="*/ 456657 w 886189"/>
                <a:gd name="connsiteY3" fmla="*/ 859064 h 859064"/>
                <a:gd name="connsiteX4" fmla="*/ 55320 w 886189"/>
                <a:gd name="connsiteY4" fmla="*/ 859064 h 859064"/>
                <a:gd name="connsiteX5" fmla="*/ 35550 w 886189"/>
                <a:gd name="connsiteY5" fmla="*/ 782176 h 859064"/>
                <a:gd name="connsiteX6" fmla="*/ 0 w 886189"/>
                <a:gd name="connsiteY6" fmla="*/ 429532 h 859064"/>
                <a:gd name="connsiteX7" fmla="*/ 35550 w 886189"/>
                <a:gd name="connsiteY7" fmla="*/ 76889 h 85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6189" h="859064">
                  <a:moveTo>
                    <a:pt x="55320" y="0"/>
                  </a:moveTo>
                  <a:lnTo>
                    <a:pt x="456657" y="0"/>
                  </a:lnTo>
                  <a:cubicBezTo>
                    <a:pt x="693881" y="0"/>
                    <a:pt x="886189" y="192308"/>
                    <a:pt x="886189" y="429532"/>
                  </a:cubicBezTo>
                  <a:cubicBezTo>
                    <a:pt x="886189" y="666756"/>
                    <a:pt x="693881" y="859064"/>
                    <a:pt x="456657" y="859064"/>
                  </a:cubicBezTo>
                  <a:lnTo>
                    <a:pt x="55320" y="859064"/>
                  </a:lnTo>
                  <a:lnTo>
                    <a:pt x="35550" y="782176"/>
                  </a:lnTo>
                  <a:cubicBezTo>
                    <a:pt x="12241" y="668269"/>
                    <a:pt x="0" y="550330"/>
                    <a:pt x="0" y="429532"/>
                  </a:cubicBezTo>
                  <a:cubicBezTo>
                    <a:pt x="0" y="308734"/>
                    <a:pt x="12241" y="190796"/>
                    <a:pt x="35550" y="76889"/>
                  </a:cubicBezTo>
                  <a:close/>
                </a:path>
              </a:pathLst>
            </a:custGeom>
            <a:solidFill>
              <a:schemeClr val="accent4"/>
            </a:solidFill>
            <a:ln w="34925">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32" name="任意多边形 23"/>
            <p:cNvSpPr/>
            <p:nvPr/>
          </p:nvSpPr>
          <p:spPr>
            <a:xfrm flipH="1">
              <a:off x="5171226" y="2540661"/>
              <a:ext cx="664642" cy="644298"/>
            </a:xfrm>
            <a:custGeom>
              <a:avLst/>
              <a:gdLst>
                <a:gd name="connsiteX0" fmla="*/ 55320 w 886189"/>
                <a:gd name="connsiteY0" fmla="*/ 0 h 859064"/>
                <a:gd name="connsiteX1" fmla="*/ 456657 w 886189"/>
                <a:gd name="connsiteY1" fmla="*/ 0 h 859064"/>
                <a:gd name="connsiteX2" fmla="*/ 886189 w 886189"/>
                <a:gd name="connsiteY2" fmla="*/ 429532 h 859064"/>
                <a:gd name="connsiteX3" fmla="*/ 456657 w 886189"/>
                <a:gd name="connsiteY3" fmla="*/ 859064 h 859064"/>
                <a:gd name="connsiteX4" fmla="*/ 55320 w 886189"/>
                <a:gd name="connsiteY4" fmla="*/ 859064 h 859064"/>
                <a:gd name="connsiteX5" fmla="*/ 35550 w 886189"/>
                <a:gd name="connsiteY5" fmla="*/ 782176 h 859064"/>
                <a:gd name="connsiteX6" fmla="*/ 0 w 886189"/>
                <a:gd name="connsiteY6" fmla="*/ 429532 h 859064"/>
                <a:gd name="connsiteX7" fmla="*/ 35550 w 886189"/>
                <a:gd name="connsiteY7" fmla="*/ 76889 h 85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6189" h="859064">
                  <a:moveTo>
                    <a:pt x="55320" y="0"/>
                  </a:moveTo>
                  <a:lnTo>
                    <a:pt x="456657" y="0"/>
                  </a:lnTo>
                  <a:cubicBezTo>
                    <a:pt x="693881" y="0"/>
                    <a:pt x="886189" y="192308"/>
                    <a:pt x="886189" y="429532"/>
                  </a:cubicBezTo>
                  <a:cubicBezTo>
                    <a:pt x="886189" y="666756"/>
                    <a:pt x="693881" y="859064"/>
                    <a:pt x="456657" y="859064"/>
                  </a:cubicBezTo>
                  <a:lnTo>
                    <a:pt x="55320" y="859064"/>
                  </a:lnTo>
                  <a:lnTo>
                    <a:pt x="35550" y="782176"/>
                  </a:lnTo>
                  <a:cubicBezTo>
                    <a:pt x="12241" y="668269"/>
                    <a:pt x="0" y="550330"/>
                    <a:pt x="0" y="429532"/>
                  </a:cubicBezTo>
                  <a:cubicBezTo>
                    <a:pt x="0" y="308734"/>
                    <a:pt x="12241" y="190796"/>
                    <a:pt x="35550" y="7688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33" name="任意多边形 26"/>
            <p:cNvSpPr/>
            <p:nvPr/>
          </p:nvSpPr>
          <p:spPr>
            <a:xfrm rot="5400000">
              <a:off x="4239680" y="1635531"/>
              <a:ext cx="664642" cy="644298"/>
            </a:xfrm>
            <a:custGeom>
              <a:avLst/>
              <a:gdLst>
                <a:gd name="connsiteX0" fmla="*/ 55320 w 886189"/>
                <a:gd name="connsiteY0" fmla="*/ 0 h 859064"/>
                <a:gd name="connsiteX1" fmla="*/ 456657 w 886189"/>
                <a:gd name="connsiteY1" fmla="*/ 0 h 859064"/>
                <a:gd name="connsiteX2" fmla="*/ 886189 w 886189"/>
                <a:gd name="connsiteY2" fmla="*/ 429532 h 859064"/>
                <a:gd name="connsiteX3" fmla="*/ 456657 w 886189"/>
                <a:gd name="connsiteY3" fmla="*/ 859064 h 859064"/>
                <a:gd name="connsiteX4" fmla="*/ 55320 w 886189"/>
                <a:gd name="connsiteY4" fmla="*/ 859064 h 859064"/>
                <a:gd name="connsiteX5" fmla="*/ 35550 w 886189"/>
                <a:gd name="connsiteY5" fmla="*/ 782176 h 859064"/>
                <a:gd name="connsiteX6" fmla="*/ 0 w 886189"/>
                <a:gd name="connsiteY6" fmla="*/ 429532 h 859064"/>
                <a:gd name="connsiteX7" fmla="*/ 35550 w 886189"/>
                <a:gd name="connsiteY7" fmla="*/ 76889 h 85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6189" h="859064">
                  <a:moveTo>
                    <a:pt x="55320" y="0"/>
                  </a:moveTo>
                  <a:lnTo>
                    <a:pt x="456657" y="0"/>
                  </a:lnTo>
                  <a:cubicBezTo>
                    <a:pt x="693881" y="0"/>
                    <a:pt x="886189" y="192308"/>
                    <a:pt x="886189" y="429532"/>
                  </a:cubicBezTo>
                  <a:cubicBezTo>
                    <a:pt x="886189" y="666756"/>
                    <a:pt x="693881" y="859064"/>
                    <a:pt x="456657" y="859064"/>
                  </a:cubicBezTo>
                  <a:lnTo>
                    <a:pt x="55320" y="859064"/>
                  </a:lnTo>
                  <a:lnTo>
                    <a:pt x="35550" y="782176"/>
                  </a:lnTo>
                  <a:cubicBezTo>
                    <a:pt x="12241" y="668269"/>
                    <a:pt x="0" y="550330"/>
                    <a:pt x="0" y="429532"/>
                  </a:cubicBezTo>
                  <a:cubicBezTo>
                    <a:pt x="0" y="308734"/>
                    <a:pt x="12241" y="190796"/>
                    <a:pt x="35550" y="7688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34" name="任意多边形 27"/>
            <p:cNvSpPr/>
            <p:nvPr/>
          </p:nvSpPr>
          <p:spPr>
            <a:xfrm rot="5400000" flipH="1">
              <a:off x="4239680" y="3444296"/>
              <a:ext cx="664642" cy="644298"/>
            </a:xfrm>
            <a:custGeom>
              <a:avLst/>
              <a:gdLst>
                <a:gd name="connsiteX0" fmla="*/ 55320 w 886189"/>
                <a:gd name="connsiteY0" fmla="*/ 0 h 859064"/>
                <a:gd name="connsiteX1" fmla="*/ 456657 w 886189"/>
                <a:gd name="connsiteY1" fmla="*/ 0 h 859064"/>
                <a:gd name="connsiteX2" fmla="*/ 886189 w 886189"/>
                <a:gd name="connsiteY2" fmla="*/ 429532 h 859064"/>
                <a:gd name="connsiteX3" fmla="*/ 456657 w 886189"/>
                <a:gd name="connsiteY3" fmla="*/ 859064 h 859064"/>
                <a:gd name="connsiteX4" fmla="*/ 55320 w 886189"/>
                <a:gd name="connsiteY4" fmla="*/ 859064 h 859064"/>
                <a:gd name="connsiteX5" fmla="*/ 35550 w 886189"/>
                <a:gd name="connsiteY5" fmla="*/ 782176 h 859064"/>
                <a:gd name="connsiteX6" fmla="*/ 0 w 886189"/>
                <a:gd name="connsiteY6" fmla="*/ 429532 h 859064"/>
                <a:gd name="connsiteX7" fmla="*/ 35550 w 886189"/>
                <a:gd name="connsiteY7" fmla="*/ 76889 h 85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6189" h="859064">
                  <a:moveTo>
                    <a:pt x="55320" y="0"/>
                  </a:moveTo>
                  <a:lnTo>
                    <a:pt x="456657" y="0"/>
                  </a:lnTo>
                  <a:cubicBezTo>
                    <a:pt x="693881" y="0"/>
                    <a:pt x="886189" y="192308"/>
                    <a:pt x="886189" y="429532"/>
                  </a:cubicBezTo>
                  <a:cubicBezTo>
                    <a:pt x="886189" y="666756"/>
                    <a:pt x="693881" y="859064"/>
                    <a:pt x="456657" y="859064"/>
                  </a:cubicBezTo>
                  <a:lnTo>
                    <a:pt x="55320" y="859064"/>
                  </a:lnTo>
                  <a:lnTo>
                    <a:pt x="35550" y="782176"/>
                  </a:lnTo>
                  <a:cubicBezTo>
                    <a:pt x="12241" y="668269"/>
                    <a:pt x="0" y="550330"/>
                    <a:pt x="0" y="429532"/>
                  </a:cubicBezTo>
                  <a:cubicBezTo>
                    <a:pt x="0" y="308734"/>
                    <a:pt x="12241" y="190796"/>
                    <a:pt x="35550" y="7688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35" name="任意多边形 21"/>
            <p:cNvSpPr/>
            <p:nvPr/>
          </p:nvSpPr>
          <p:spPr>
            <a:xfrm>
              <a:off x="3222726" y="1475089"/>
              <a:ext cx="2759507" cy="2773061"/>
            </a:xfrm>
            <a:custGeom>
              <a:avLst/>
              <a:gdLst>
                <a:gd name="connsiteX0" fmla="*/ 2228564 w 3679342"/>
                <a:gd name="connsiteY0" fmla="*/ 0 h 3697415"/>
                <a:gd name="connsiteX1" fmla="*/ 2401628 w 3679342"/>
                <a:gd name="connsiteY1" fmla="*/ 44499 h 3697415"/>
                <a:gd name="connsiteX2" fmla="*/ 3672815 w 3679342"/>
                <a:gd name="connsiteY2" fmla="*/ 1388354 h 3697415"/>
                <a:gd name="connsiteX3" fmla="*/ 3679342 w 3679342"/>
                <a:gd name="connsiteY3" fmla="*/ 1419767 h 3697415"/>
                <a:gd name="connsiteX4" fmla="*/ 3033290 w 3679342"/>
                <a:gd name="connsiteY4" fmla="*/ 1419767 h 3697415"/>
                <a:gd name="connsiteX5" fmla="*/ 2603758 w 3679342"/>
                <a:gd name="connsiteY5" fmla="*/ 1849299 h 3697415"/>
                <a:gd name="connsiteX6" fmla="*/ 3033290 w 3679342"/>
                <a:gd name="connsiteY6" fmla="*/ 2278831 h 3697415"/>
                <a:gd name="connsiteX7" fmla="*/ 3678521 w 3679342"/>
                <a:gd name="connsiteY7" fmla="*/ 2278831 h 3697415"/>
                <a:gd name="connsiteX8" fmla="*/ 3644471 w 3679342"/>
                <a:gd name="connsiteY8" fmla="*/ 2411256 h 3697415"/>
                <a:gd name="connsiteX9" fmla="*/ 2300617 w 3679342"/>
                <a:gd name="connsiteY9" fmla="*/ 3682443 h 3697415"/>
                <a:gd name="connsiteX10" fmla="*/ 2228564 w 3679342"/>
                <a:gd name="connsiteY10" fmla="*/ 3697415 h 3697415"/>
                <a:gd name="connsiteX11" fmla="*/ 2228564 w 3679342"/>
                <a:gd name="connsiteY11" fmla="*/ 3083558 h 3697415"/>
                <a:gd name="connsiteX12" fmla="*/ 1799032 w 3679342"/>
                <a:gd name="connsiteY12" fmla="*/ 2654026 h 3697415"/>
                <a:gd name="connsiteX13" fmla="*/ 1369500 w 3679342"/>
                <a:gd name="connsiteY13" fmla="*/ 3083558 h 3697415"/>
                <a:gd name="connsiteX14" fmla="*/ 1369500 w 3679342"/>
                <a:gd name="connsiteY14" fmla="*/ 3679731 h 3697415"/>
                <a:gd name="connsiteX15" fmla="*/ 1233570 w 3679342"/>
                <a:gd name="connsiteY15" fmla="*/ 3639768 h 3697415"/>
                <a:gd name="connsiteX16" fmla="*/ 34871 w 3679342"/>
                <a:gd name="connsiteY16" fmla="*/ 2411256 h 3697415"/>
                <a:gd name="connsiteX17" fmla="*/ 821 w 3679342"/>
                <a:gd name="connsiteY17" fmla="*/ 2278831 h 3697415"/>
                <a:gd name="connsiteX18" fmla="*/ 564773 w 3679342"/>
                <a:gd name="connsiteY18" fmla="*/ 2278831 h 3697415"/>
                <a:gd name="connsiteX19" fmla="*/ 994305 w 3679342"/>
                <a:gd name="connsiteY19" fmla="*/ 1849299 h 3697415"/>
                <a:gd name="connsiteX20" fmla="*/ 564773 w 3679342"/>
                <a:gd name="connsiteY20" fmla="*/ 1419767 h 3697415"/>
                <a:gd name="connsiteX21" fmla="*/ 0 w 3679342"/>
                <a:gd name="connsiteY21" fmla="*/ 1419767 h 3697415"/>
                <a:gd name="connsiteX22" fmla="*/ 6527 w 3679342"/>
                <a:gd name="connsiteY22" fmla="*/ 1388354 h 3697415"/>
                <a:gd name="connsiteX23" fmla="*/ 1277714 w 3679342"/>
                <a:gd name="connsiteY23" fmla="*/ 44499 h 3697415"/>
                <a:gd name="connsiteX24" fmla="*/ 1369500 w 3679342"/>
                <a:gd name="connsiteY24" fmla="*/ 20898 h 3697415"/>
                <a:gd name="connsiteX25" fmla="*/ 1369500 w 3679342"/>
                <a:gd name="connsiteY25" fmla="*/ 615041 h 3697415"/>
                <a:gd name="connsiteX26" fmla="*/ 1799032 w 3679342"/>
                <a:gd name="connsiteY26" fmla="*/ 1044573 h 3697415"/>
                <a:gd name="connsiteX27" fmla="*/ 2228564 w 3679342"/>
                <a:gd name="connsiteY27" fmla="*/ 615041 h 369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79342" h="3697415">
                  <a:moveTo>
                    <a:pt x="2228564" y="0"/>
                  </a:moveTo>
                  <a:lnTo>
                    <a:pt x="2401628" y="44499"/>
                  </a:lnTo>
                  <a:cubicBezTo>
                    <a:pt x="3026654" y="238902"/>
                    <a:pt x="3512570" y="749041"/>
                    <a:pt x="3672815" y="1388354"/>
                  </a:cubicBezTo>
                  <a:lnTo>
                    <a:pt x="3679342" y="1419767"/>
                  </a:lnTo>
                  <a:lnTo>
                    <a:pt x="3033290" y="1419767"/>
                  </a:lnTo>
                  <a:cubicBezTo>
                    <a:pt x="2796066" y="1419767"/>
                    <a:pt x="2603758" y="1612075"/>
                    <a:pt x="2603758" y="1849299"/>
                  </a:cubicBezTo>
                  <a:cubicBezTo>
                    <a:pt x="2603758" y="2086523"/>
                    <a:pt x="2796066" y="2278831"/>
                    <a:pt x="3033290" y="2278831"/>
                  </a:cubicBezTo>
                  <a:lnTo>
                    <a:pt x="3678521" y="2278831"/>
                  </a:lnTo>
                  <a:lnTo>
                    <a:pt x="3644471" y="2411256"/>
                  </a:lnTo>
                  <a:cubicBezTo>
                    <a:pt x="3450068" y="3036282"/>
                    <a:pt x="2939929" y="3522198"/>
                    <a:pt x="2300617" y="3682443"/>
                  </a:cubicBezTo>
                  <a:lnTo>
                    <a:pt x="2228564" y="3697415"/>
                  </a:lnTo>
                  <a:lnTo>
                    <a:pt x="2228564" y="3083558"/>
                  </a:lnTo>
                  <a:cubicBezTo>
                    <a:pt x="2228564" y="2846334"/>
                    <a:pt x="2036256" y="2654026"/>
                    <a:pt x="1799032" y="2654026"/>
                  </a:cubicBezTo>
                  <a:cubicBezTo>
                    <a:pt x="1561808" y="2654026"/>
                    <a:pt x="1369500" y="2846334"/>
                    <a:pt x="1369500" y="3083558"/>
                  </a:cubicBezTo>
                  <a:lnTo>
                    <a:pt x="1369500" y="3679731"/>
                  </a:lnTo>
                  <a:lnTo>
                    <a:pt x="1233570" y="3639768"/>
                  </a:lnTo>
                  <a:cubicBezTo>
                    <a:pt x="662798" y="3446619"/>
                    <a:pt x="214320" y="2988203"/>
                    <a:pt x="34871" y="2411256"/>
                  </a:cubicBezTo>
                  <a:lnTo>
                    <a:pt x="821" y="2278831"/>
                  </a:lnTo>
                  <a:lnTo>
                    <a:pt x="564773" y="2278831"/>
                  </a:lnTo>
                  <a:cubicBezTo>
                    <a:pt x="801997" y="2278831"/>
                    <a:pt x="994305" y="2086523"/>
                    <a:pt x="994305" y="1849299"/>
                  </a:cubicBezTo>
                  <a:cubicBezTo>
                    <a:pt x="994305" y="1612075"/>
                    <a:pt x="801997" y="1419767"/>
                    <a:pt x="564773" y="1419767"/>
                  </a:cubicBezTo>
                  <a:lnTo>
                    <a:pt x="0" y="1419767"/>
                  </a:lnTo>
                  <a:lnTo>
                    <a:pt x="6527" y="1388354"/>
                  </a:lnTo>
                  <a:cubicBezTo>
                    <a:pt x="166772" y="749041"/>
                    <a:pt x="652689" y="238902"/>
                    <a:pt x="1277714" y="44499"/>
                  </a:cubicBezTo>
                  <a:lnTo>
                    <a:pt x="1369500" y="20898"/>
                  </a:lnTo>
                  <a:lnTo>
                    <a:pt x="1369500" y="615041"/>
                  </a:lnTo>
                  <a:cubicBezTo>
                    <a:pt x="1369500" y="852265"/>
                    <a:pt x="1561808" y="1044573"/>
                    <a:pt x="1799032" y="1044573"/>
                  </a:cubicBezTo>
                  <a:cubicBezTo>
                    <a:pt x="2036256" y="1044573"/>
                    <a:pt x="2228564" y="852265"/>
                    <a:pt x="2228564" y="615041"/>
                  </a:cubicBezTo>
                  <a:close/>
                </a:path>
              </a:pathLst>
            </a:custGeom>
            <a:gradFill flip="none" rotWithShape="1">
              <a:gsLst>
                <a:gs pos="0">
                  <a:schemeClr val="bg1">
                    <a:lumMod val="84000"/>
                  </a:schemeClr>
                </a:gs>
                <a:gs pos="100000">
                  <a:schemeClr val="bg1">
                    <a:lumMod val="93000"/>
                  </a:schemeClr>
                </a:gs>
              </a:gsLst>
              <a:lin ang="2700000" scaled="1"/>
              <a:tileRect/>
            </a:gradFill>
            <a:ln>
              <a:noFill/>
            </a:ln>
            <a:effectLst>
              <a:outerShdw blurRad="203200" dist="127000" dir="2700000" algn="tl" rotWithShape="0">
                <a:prstClr val="black">
                  <a:alpha val="40000"/>
                </a:prstClr>
              </a:outerShdw>
            </a:effectLst>
            <a:scene3d>
              <a:camera prst="orthographicFront"/>
              <a:lightRig rig="threePt" dir="t"/>
            </a:scene3d>
            <a:sp3d>
              <a:bevelT w="31750" h="12700" prst="angle"/>
            </a:sp3d>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36" name="椭圆 28"/>
            <p:cNvSpPr/>
            <p:nvPr/>
          </p:nvSpPr>
          <p:spPr>
            <a:xfrm>
              <a:off x="4102418" y="2392480"/>
              <a:ext cx="939165" cy="939165"/>
            </a:xfrm>
            <a:prstGeom prst="ellipse">
              <a:avLst/>
            </a:prstGeom>
            <a:gradFill>
              <a:gsLst>
                <a:gs pos="0">
                  <a:schemeClr val="bg1">
                    <a:lumMod val="72000"/>
                  </a:schemeClr>
                </a:gs>
                <a:gs pos="100000">
                  <a:schemeClr val="bg1">
                    <a:lumMod val="94000"/>
                    <a:lumOff val="6000"/>
                  </a:schemeClr>
                </a:gs>
              </a:gsLst>
              <a:lin ang="2700000" scaled="1"/>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37" name="文本框 29"/>
            <p:cNvSpPr txBox="1"/>
            <p:nvPr/>
          </p:nvSpPr>
          <p:spPr>
            <a:xfrm>
              <a:off x="4327842" y="1737576"/>
              <a:ext cx="488316" cy="392403"/>
            </a:xfrm>
            <a:prstGeom prst="rect">
              <a:avLst/>
            </a:prstGeom>
            <a:noFill/>
          </p:spPr>
          <p:txBody>
            <a:bodyPr wrap="square" lIns="91416" tIns="45708" rIns="91416" bIns="45708" rtlCol="0">
              <a:spAutoFit/>
            </a:bodyPr>
            <a:lstStyle/>
            <a:p>
              <a:pPr algn="ctr"/>
              <a:r>
                <a:rPr lang="en-US" altLang="zh-CN" sz="2800" dirty="0">
                  <a:solidFill>
                    <a:schemeClr val="bg1"/>
                  </a:solidFill>
                  <a:latin typeface="Impact" panose="020B0806030902050204" pitchFamily="34" charset="0"/>
                </a:rPr>
                <a:t>01</a:t>
              </a:r>
              <a:endParaRPr lang="zh-CN" altLang="en-US" sz="2800" dirty="0">
                <a:solidFill>
                  <a:schemeClr val="bg1"/>
                </a:solidFill>
                <a:latin typeface="Impact" panose="020B0806030902050204" pitchFamily="34" charset="0"/>
              </a:endParaRPr>
            </a:p>
          </p:txBody>
        </p:sp>
        <p:sp>
          <p:nvSpPr>
            <p:cNvPr id="38" name="文本框 30"/>
            <p:cNvSpPr txBox="1"/>
            <p:nvPr/>
          </p:nvSpPr>
          <p:spPr>
            <a:xfrm>
              <a:off x="4327842" y="3570238"/>
              <a:ext cx="488316" cy="392403"/>
            </a:xfrm>
            <a:prstGeom prst="rect">
              <a:avLst/>
            </a:prstGeom>
            <a:noFill/>
          </p:spPr>
          <p:txBody>
            <a:bodyPr wrap="square" lIns="91416" tIns="45708" rIns="91416" bIns="45708" rtlCol="0">
              <a:spAutoFit/>
            </a:bodyPr>
            <a:lstStyle/>
            <a:p>
              <a:pPr algn="ctr"/>
              <a:r>
                <a:rPr lang="en-US" altLang="zh-CN" sz="2800" dirty="0">
                  <a:solidFill>
                    <a:schemeClr val="bg1"/>
                  </a:solidFill>
                  <a:latin typeface="Impact" panose="020B0806030902050204" pitchFamily="34" charset="0"/>
                </a:rPr>
                <a:t>03</a:t>
              </a:r>
              <a:endParaRPr lang="zh-CN" altLang="en-US" sz="2800" dirty="0">
                <a:solidFill>
                  <a:schemeClr val="bg1"/>
                </a:solidFill>
                <a:latin typeface="Impact" panose="020B0806030902050204" pitchFamily="34" charset="0"/>
              </a:endParaRPr>
            </a:p>
          </p:txBody>
        </p:sp>
        <p:sp>
          <p:nvSpPr>
            <p:cNvPr id="39" name="文本框 31"/>
            <p:cNvSpPr txBox="1"/>
            <p:nvPr/>
          </p:nvSpPr>
          <p:spPr>
            <a:xfrm>
              <a:off x="5314581" y="2665411"/>
              <a:ext cx="488316" cy="392403"/>
            </a:xfrm>
            <a:prstGeom prst="rect">
              <a:avLst/>
            </a:prstGeom>
            <a:noFill/>
          </p:spPr>
          <p:txBody>
            <a:bodyPr wrap="square" lIns="91416" tIns="45708" rIns="91416" bIns="45708" rtlCol="0">
              <a:spAutoFit/>
            </a:bodyPr>
            <a:lstStyle/>
            <a:p>
              <a:pPr algn="ctr"/>
              <a:r>
                <a:rPr lang="en-US" altLang="zh-CN" sz="2800" dirty="0">
                  <a:solidFill>
                    <a:schemeClr val="bg1"/>
                  </a:solidFill>
                  <a:latin typeface="Impact" panose="020B0806030902050204" pitchFamily="34" charset="0"/>
                </a:rPr>
                <a:t>02</a:t>
              </a:r>
              <a:endParaRPr lang="zh-CN" altLang="en-US" sz="2800" dirty="0">
                <a:solidFill>
                  <a:schemeClr val="bg1"/>
                </a:solidFill>
                <a:latin typeface="Impact" panose="020B0806030902050204" pitchFamily="34" charset="0"/>
              </a:endParaRPr>
            </a:p>
          </p:txBody>
        </p:sp>
        <p:sp>
          <p:nvSpPr>
            <p:cNvPr id="40" name="文本框 32"/>
            <p:cNvSpPr txBox="1"/>
            <p:nvPr/>
          </p:nvSpPr>
          <p:spPr>
            <a:xfrm>
              <a:off x="3408890" y="2665411"/>
              <a:ext cx="488316" cy="392403"/>
            </a:xfrm>
            <a:prstGeom prst="rect">
              <a:avLst/>
            </a:prstGeom>
            <a:noFill/>
          </p:spPr>
          <p:txBody>
            <a:bodyPr wrap="square" lIns="91416" tIns="45708" rIns="91416" bIns="45708" rtlCol="0">
              <a:spAutoFit/>
            </a:bodyPr>
            <a:lstStyle/>
            <a:p>
              <a:pPr algn="ctr"/>
              <a:r>
                <a:rPr lang="en-US" altLang="zh-CN" sz="2800" dirty="0">
                  <a:solidFill>
                    <a:schemeClr val="bg1"/>
                  </a:solidFill>
                  <a:latin typeface="Impact" panose="020B0806030902050204" pitchFamily="34" charset="0"/>
                </a:rPr>
                <a:t>04</a:t>
              </a:r>
              <a:endParaRPr lang="zh-CN" altLang="en-US" sz="2800" dirty="0">
                <a:solidFill>
                  <a:schemeClr val="bg1"/>
                </a:solidFill>
                <a:latin typeface="Impact" panose="020B0806030902050204" pitchFamily="34" charset="0"/>
              </a:endParaRPr>
            </a:p>
          </p:txBody>
        </p:sp>
        <p:sp>
          <p:nvSpPr>
            <p:cNvPr id="41" name="文本框 33"/>
            <p:cNvSpPr txBox="1"/>
            <p:nvPr/>
          </p:nvSpPr>
          <p:spPr>
            <a:xfrm>
              <a:off x="4177665" y="2539235"/>
              <a:ext cx="788670" cy="623199"/>
            </a:xfrm>
            <a:prstGeom prst="rect">
              <a:avLst/>
            </a:prstGeom>
            <a:noFill/>
          </p:spPr>
          <p:txBody>
            <a:bodyPr wrap="square" lIns="91416" tIns="45708" rIns="91416" bIns="45708" rtlCol="0">
              <a:spAutoFit/>
            </a:bodyPr>
            <a:lstStyle/>
            <a:p>
              <a:pPr algn="ctr"/>
              <a:r>
                <a:rPr lang="en-US" altLang="zh-CN" sz="2400" dirty="0">
                  <a:solidFill>
                    <a:schemeClr val="tx1">
                      <a:lumMod val="65000"/>
                      <a:lumOff val="35000"/>
                    </a:schemeClr>
                  </a:solidFill>
                  <a:latin typeface="LiHei Pro" panose="020B0500000000000000" pitchFamily="34" charset="-122"/>
                  <a:ea typeface="LiHei Pro" panose="020B0500000000000000" pitchFamily="34" charset="-122"/>
                </a:rPr>
                <a:t>TEXT HERE</a:t>
              </a:r>
              <a:endParaRPr lang="zh-CN" altLang="en-US" sz="2400" dirty="0">
                <a:solidFill>
                  <a:schemeClr val="tx1">
                    <a:lumMod val="65000"/>
                    <a:lumOff val="35000"/>
                  </a:schemeClr>
                </a:solidFill>
                <a:latin typeface="LiHei Pro" panose="020B0500000000000000" pitchFamily="34" charset="-122"/>
                <a:ea typeface="LiHei Pro" panose="020B0500000000000000" pitchFamily="34" charset="-122"/>
              </a:endParaRPr>
            </a:p>
          </p:txBody>
        </p:sp>
        <p:grpSp>
          <p:nvGrpSpPr>
            <p:cNvPr id="42" name="组合 5"/>
            <p:cNvGrpSpPr/>
            <p:nvPr/>
          </p:nvGrpSpPr>
          <p:grpSpPr>
            <a:xfrm>
              <a:off x="5195894" y="1910588"/>
              <a:ext cx="295264" cy="359899"/>
              <a:chOff x="3683997" y="856343"/>
              <a:chExt cx="576394" cy="702571"/>
            </a:xfrm>
            <a:solidFill>
              <a:srgbClr val="01ACBE"/>
            </a:solidFill>
          </p:grpSpPr>
          <p:sp>
            <p:nvSpPr>
              <p:cNvPr id="43" name="Freeform 34"/>
              <p:cNvSpPr>
                <a:spLocks noEditPoints="1"/>
              </p:cNvSpPr>
              <p:nvPr/>
            </p:nvSpPr>
            <p:spPr bwMode="auto">
              <a:xfrm>
                <a:off x="3683997" y="856343"/>
                <a:ext cx="576394" cy="702571"/>
              </a:xfrm>
              <a:custGeom>
                <a:avLst/>
                <a:gdLst>
                  <a:gd name="T0" fmla="*/ 16 w 667"/>
                  <a:gd name="T1" fmla="*/ 176 h 813"/>
                  <a:gd name="T2" fmla="*/ 175 w 667"/>
                  <a:gd name="T3" fmla="*/ 16 h 813"/>
                  <a:gd name="T4" fmla="*/ 214 w 667"/>
                  <a:gd name="T5" fmla="*/ 0 h 813"/>
                  <a:gd name="T6" fmla="*/ 613 w 667"/>
                  <a:gd name="T7" fmla="*/ 0 h 813"/>
                  <a:gd name="T8" fmla="*/ 667 w 667"/>
                  <a:gd name="T9" fmla="*/ 54 h 813"/>
                  <a:gd name="T10" fmla="*/ 667 w 667"/>
                  <a:gd name="T11" fmla="*/ 759 h 813"/>
                  <a:gd name="T12" fmla="*/ 613 w 667"/>
                  <a:gd name="T13" fmla="*/ 813 h 813"/>
                  <a:gd name="T14" fmla="*/ 54 w 667"/>
                  <a:gd name="T15" fmla="*/ 813 h 813"/>
                  <a:gd name="T16" fmla="*/ 0 w 667"/>
                  <a:gd name="T17" fmla="*/ 759 h 813"/>
                  <a:gd name="T18" fmla="*/ 0 w 667"/>
                  <a:gd name="T19" fmla="*/ 214 h 813"/>
                  <a:gd name="T20" fmla="*/ 16 w 667"/>
                  <a:gd name="T21" fmla="*/ 176 h 813"/>
                  <a:gd name="T22" fmla="*/ 194 w 667"/>
                  <a:gd name="T23" fmla="*/ 229 h 813"/>
                  <a:gd name="T24" fmla="*/ 57 w 667"/>
                  <a:gd name="T25" fmla="*/ 229 h 813"/>
                  <a:gd name="T26" fmla="*/ 57 w 667"/>
                  <a:gd name="T27" fmla="*/ 756 h 813"/>
                  <a:gd name="T28" fmla="*/ 610 w 667"/>
                  <a:gd name="T29" fmla="*/ 756 h 813"/>
                  <a:gd name="T30" fmla="*/ 610 w 667"/>
                  <a:gd name="T31" fmla="*/ 57 h 813"/>
                  <a:gd name="T32" fmla="*/ 238 w 667"/>
                  <a:gd name="T33" fmla="*/ 57 h 813"/>
                  <a:gd name="T34" fmla="*/ 238 w 667"/>
                  <a:gd name="T35" fmla="*/ 185 h 813"/>
                  <a:gd name="T36" fmla="*/ 194 w 667"/>
                  <a:gd name="T37" fmla="*/ 229 h 813"/>
                  <a:gd name="T38" fmla="*/ 82 w 667"/>
                  <a:gd name="T39" fmla="*/ 191 h 813"/>
                  <a:gd name="T40" fmla="*/ 194 w 667"/>
                  <a:gd name="T41" fmla="*/ 191 h 813"/>
                  <a:gd name="T42" fmla="*/ 200 w 667"/>
                  <a:gd name="T43" fmla="*/ 185 h 813"/>
                  <a:gd name="T44" fmla="*/ 200 w 667"/>
                  <a:gd name="T45" fmla="*/ 72 h 813"/>
                  <a:gd name="T46" fmla="*/ 82 w 667"/>
                  <a:gd name="T47" fmla="*/ 191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7" h="813">
                    <a:moveTo>
                      <a:pt x="16" y="176"/>
                    </a:moveTo>
                    <a:cubicBezTo>
                      <a:pt x="175" y="16"/>
                      <a:pt x="175" y="16"/>
                      <a:pt x="175" y="16"/>
                    </a:cubicBezTo>
                    <a:cubicBezTo>
                      <a:pt x="186" y="6"/>
                      <a:pt x="199" y="0"/>
                      <a:pt x="214" y="0"/>
                    </a:cubicBezTo>
                    <a:cubicBezTo>
                      <a:pt x="613" y="0"/>
                      <a:pt x="613" y="0"/>
                      <a:pt x="613" y="0"/>
                    </a:cubicBezTo>
                    <a:cubicBezTo>
                      <a:pt x="643" y="0"/>
                      <a:pt x="667" y="24"/>
                      <a:pt x="667" y="54"/>
                    </a:cubicBezTo>
                    <a:cubicBezTo>
                      <a:pt x="667" y="759"/>
                      <a:pt x="667" y="759"/>
                      <a:pt x="667" y="759"/>
                    </a:cubicBezTo>
                    <a:cubicBezTo>
                      <a:pt x="667" y="789"/>
                      <a:pt x="643" y="813"/>
                      <a:pt x="613" y="813"/>
                    </a:cubicBezTo>
                    <a:cubicBezTo>
                      <a:pt x="54" y="813"/>
                      <a:pt x="54" y="813"/>
                      <a:pt x="54" y="813"/>
                    </a:cubicBezTo>
                    <a:cubicBezTo>
                      <a:pt x="24" y="813"/>
                      <a:pt x="0" y="789"/>
                      <a:pt x="0" y="759"/>
                    </a:cubicBezTo>
                    <a:cubicBezTo>
                      <a:pt x="0" y="214"/>
                      <a:pt x="0" y="214"/>
                      <a:pt x="0" y="214"/>
                    </a:cubicBezTo>
                    <a:cubicBezTo>
                      <a:pt x="0" y="200"/>
                      <a:pt x="5" y="186"/>
                      <a:pt x="16" y="176"/>
                    </a:cubicBezTo>
                    <a:close/>
                    <a:moveTo>
                      <a:pt x="194" y="229"/>
                    </a:moveTo>
                    <a:cubicBezTo>
                      <a:pt x="57" y="229"/>
                      <a:pt x="57" y="229"/>
                      <a:pt x="57" y="229"/>
                    </a:cubicBezTo>
                    <a:cubicBezTo>
                      <a:pt x="57" y="756"/>
                      <a:pt x="57" y="756"/>
                      <a:pt x="57" y="756"/>
                    </a:cubicBezTo>
                    <a:cubicBezTo>
                      <a:pt x="610" y="756"/>
                      <a:pt x="610" y="756"/>
                      <a:pt x="610" y="756"/>
                    </a:cubicBezTo>
                    <a:cubicBezTo>
                      <a:pt x="610" y="57"/>
                      <a:pt x="610" y="57"/>
                      <a:pt x="610" y="57"/>
                    </a:cubicBezTo>
                    <a:cubicBezTo>
                      <a:pt x="238" y="57"/>
                      <a:pt x="238" y="57"/>
                      <a:pt x="238" y="57"/>
                    </a:cubicBezTo>
                    <a:cubicBezTo>
                      <a:pt x="238" y="185"/>
                      <a:pt x="238" y="185"/>
                      <a:pt x="238" y="185"/>
                    </a:cubicBezTo>
                    <a:cubicBezTo>
                      <a:pt x="238" y="210"/>
                      <a:pt x="218" y="229"/>
                      <a:pt x="194" y="229"/>
                    </a:cubicBezTo>
                    <a:close/>
                    <a:moveTo>
                      <a:pt x="82" y="191"/>
                    </a:moveTo>
                    <a:cubicBezTo>
                      <a:pt x="194" y="191"/>
                      <a:pt x="194" y="191"/>
                      <a:pt x="194" y="191"/>
                    </a:cubicBezTo>
                    <a:cubicBezTo>
                      <a:pt x="197" y="191"/>
                      <a:pt x="200" y="188"/>
                      <a:pt x="200" y="185"/>
                    </a:cubicBezTo>
                    <a:cubicBezTo>
                      <a:pt x="200" y="72"/>
                      <a:pt x="200" y="72"/>
                      <a:pt x="200" y="72"/>
                    </a:cubicBezTo>
                    <a:cubicBezTo>
                      <a:pt x="82" y="191"/>
                      <a:pt x="82" y="191"/>
                      <a:pt x="82" y="191"/>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44" name="Freeform 35"/>
              <p:cNvSpPr>
                <a:spLocks noEditPoints="1"/>
              </p:cNvSpPr>
              <p:nvPr/>
            </p:nvSpPr>
            <p:spPr bwMode="auto">
              <a:xfrm>
                <a:off x="3765921" y="1015436"/>
                <a:ext cx="412546" cy="433758"/>
              </a:xfrm>
              <a:custGeom>
                <a:avLst/>
                <a:gdLst>
                  <a:gd name="T0" fmla="*/ 170 w 477"/>
                  <a:gd name="T1" fmla="*/ 429 h 502"/>
                  <a:gd name="T2" fmla="*/ 86 w 477"/>
                  <a:gd name="T3" fmla="*/ 502 h 502"/>
                  <a:gd name="T4" fmla="*/ 0 w 477"/>
                  <a:gd name="T5" fmla="*/ 416 h 502"/>
                  <a:gd name="T6" fmla="*/ 72 w 477"/>
                  <a:gd name="T7" fmla="*/ 330 h 502"/>
                  <a:gd name="T8" fmla="*/ 63 w 477"/>
                  <a:gd name="T9" fmla="*/ 258 h 502"/>
                  <a:gd name="T10" fmla="*/ 144 w 477"/>
                  <a:gd name="T11" fmla="*/ 143 h 502"/>
                  <a:gd name="T12" fmla="*/ 254 w 477"/>
                  <a:gd name="T13" fmla="*/ 20 h 502"/>
                  <a:gd name="T14" fmla="*/ 458 w 477"/>
                  <a:gd name="T15" fmla="*/ 0 h 502"/>
                  <a:gd name="T16" fmla="*/ 477 w 477"/>
                  <a:gd name="T17" fmla="*/ 153 h 502"/>
                  <a:gd name="T18" fmla="*/ 398 w 477"/>
                  <a:gd name="T19" fmla="*/ 172 h 502"/>
                  <a:gd name="T20" fmla="*/ 438 w 477"/>
                  <a:gd name="T21" fmla="*/ 223 h 502"/>
                  <a:gd name="T22" fmla="*/ 404 w 477"/>
                  <a:gd name="T23" fmla="*/ 245 h 502"/>
                  <a:gd name="T24" fmla="*/ 452 w 477"/>
                  <a:gd name="T25" fmla="*/ 355 h 502"/>
                  <a:gd name="T26" fmla="*/ 452 w 477"/>
                  <a:gd name="T27" fmla="*/ 477 h 502"/>
                  <a:gd name="T28" fmla="*/ 330 w 477"/>
                  <a:gd name="T29" fmla="*/ 477 h 502"/>
                  <a:gd name="T30" fmla="*/ 256 w 477"/>
                  <a:gd name="T31" fmla="*/ 464 h 502"/>
                  <a:gd name="T32" fmla="*/ 235 w 477"/>
                  <a:gd name="T33" fmla="*/ 429 h 502"/>
                  <a:gd name="T34" fmla="*/ 162 w 477"/>
                  <a:gd name="T35" fmla="*/ 160 h 502"/>
                  <a:gd name="T36" fmla="*/ 135 w 477"/>
                  <a:gd name="T37" fmla="*/ 275 h 502"/>
                  <a:gd name="T38" fmla="*/ 101 w 477"/>
                  <a:gd name="T39" fmla="*/ 331 h 502"/>
                  <a:gd name="T40" fmla="*/ 171 w 477"/>
                  <a:gd name="T41" fmla="*/ 404 h 502"/>
                  <a:gd name="T42" fmla="*/ 235 w 477"/>
                  <a:gd name="T43" fmla="*/ 378 h 502"/>
                  <a:gd name="T44" fmla="*/ 306 w 477"/>
                  <a:gd name="T45" fmla="*/ 408 h 502"/>
                  <a:gd name="T46" fmla="*/ 378 w 477"/>
                  <a:gd name="T47" fmla="*/ 330 h 502"/>
                  <a:gd name="T48" fmla="*/ 353 w 477"/>
                  <a:gd name="T49" fmla="*/ 245 h 502"/>
                  <a:gd name="T50" fmla="*/ 382 w 477"/>
                  <a:gd name="T51" fmla="*/ 174 h 502"/>
                  <a:gd name="T52" fmla="*/ 273 w 477"/>
                  <a:gd name="T53" fmla="*/ 172 h 502"/>
                  <a:gd name="T54" fmla="*/ 254 w 477"/>
                  <a:gd name="T55" fmla="*/ 101 h 502"/>
                  <a:gd name="T56" fmla="*/ 292 w 477"/>
                  <a:gd name="T57" fmla="*/ 38 h 502"/>
                  <a:gd name="T58" fmla="*/ 439 w 477"/>
                  <a:gd name="T59" fmla="*/ 134 h 502"/>
                  <a:gd name="T60" fmla="*/ 425 w 477"/>
                  <a:gd name="T61" fmla="*/ 382 h 502"/>
                  <a:gd name="T62" fmla="*/ 357 w 477"/>
                  <a:gd name="T63" fmla="*/ 382 h 502"/>
                  <a:gd name="T64" fmla="*/ 357 w 477"/>
                  <a:gd name="T65" fmla="*/ 450 h 502"/>
                  <a:gd name="T66" fmla="*/ 425 w 477"/>
                  <a:gd name="T67" fmla="*/ 450 h 502"/>
                  <a:gd name="T68" fmla="*/ 425 w 477"/>
                  <a:gd name="T69" fmla="*/ 382 h 502"/>
                  <a:gd name="T70" fmla="*/ 86 w 477"/>
                  <a:gd name="T71" fmla="*/ 367 h 502"/>
                  <a:gd name="T72" fmla="*/ 38 w 477"/>
                  <a:gd name="T73" fmla="*/ 416 h 502"/>
                  <a:gd name="T74" fmla="*/ 86 w 477"/>
                  <a:gd name="T75" fmla="*/ 464 h 502"/>
                  <a:gd name="T76" fmla="*/ 134 w 477"/>
                  <a:gd name="T77" fmla="*/ 416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7" h="502">
                    <a:moveTo>
                      <a:pt x="235" y="429"/>
                    </a:moveTo>
                    <a:cubicBezTo>
                      <a:pt x="170" y="429"/>
                      <a:pt x="170" y="429"/>
                      <a:pt x="170" y="429"/>
                    </a:cubicBezTo>
                    <a:cubicBezTo>
                      <a:pt x="168" y="448"/>
                      <a:pt x="159" y="464"/>
                      <a:pt x="146" y="477"/>
                    </a:cubicBezTo>
                    <a:cubicBezTo>
                      <a:pt x="131" y="493"/>
                      <a:pt x="109" y="502"/>
                      <a:pt x="86" y="502"/>
                    </a:cubicBezTo>
                    <a:cubicBezTo>
                      <a:pt x="62" y="502"/>
                      <a:pt x="41" y="493"/>
                      <a:pt x="25" y="477"/>
                    </a:cubicBezTo>
                    <a:cubicBezTo>
                      <a:pt x="10" y="461"/>
                      <a:pt x="0" y="440"/>
                      <a:pt x="0" y="416"/>
                    </a:cubicBezTo>
                    <a:cubicBezTo>
                      <a:pt x="0" y="392"/>
                      <a:pt x="10" y="370"/>
                      <a:pt x="25" y="355"/>
                    </a:cubicBezTo>
                    <a:cubicBezTo>
                      <a:pt x="38" y="342"/>
                      <a:pt x="54" y="333"/>
                      <a:pt x="72" y="330"/>
                    </a:cubicBezTo>
                    <a:cubicBezTo>
                      <a:pt x="48" y="277"/>
                      <a:pt x="48" y="277"/>
                      <a:pt x="48" y="277"/>
                    </a:cubicBezTo>
                    <a:cubicBezTo>
                      <a:pt x="43" y="269"/>
                      <a:pt x="48" y="255"/>
                      <a:pt x="63" y="258"/>
                    </a:cubicBezTo>
                    <a:cubicBezTo>
                      <a:pt x="84" y="263"/>
                      <a:pt x="84" y="263"/>
                      <a:pt x="84" y="263"/>
                    </a:cubicBezTo>
                    <a:cubicBezTo>
                      <a:pt x="94" y="216"/>
                      <a:pt x="115" y="175"/>
                      <a:pt x="144" y="143"/>
                    </a:cubicBezTo>
                    <a:cubicBezTo>
                      <a:pt x="174" y="108"/>
                      <a:pt x="212" y="84"/>
                      <a:pt x="254" y="75"/>
                    </a:cubicBezTo>
                    <a:cubicBezTo>
                      <a:pt x="254" y="20"/>
                      <a:pt x="254" y="20"/>
                      <a:pt x="254" y="20"/>
                    </a:cubicBezTo>
                    <a:cubicBezTo>
                      <a:pt x="254" y="9"/>
                      <a:pt x="264" y="0"/>
                      <a:pt x="275" y="0"/>
                    </a:cubicBezTo>
                    <a:cubicBezTo>
                      <a:pt x="458" y="0"/>
                      <a:pt x="458" y="0"/>
                      <a:pt x="458" y="0"/>
                    </a:cubicBezTo>
                    <a:cubicBezTo>
                      <a:pt x="468" y="0"/>
                      <a:pt x="477" y="9"/>
                      <a:pt x="477" y="19"/>
                    </a:cubicBezTo>
                    <a:cubicBezTo>
                      <a:pt x="477" y="153"/>
                      <a:pt x="477" y="153"/>
                      <a:pt x="477" y="153"/>
                    </a:cubicBezTo>
                    <a:cubicBezTo>
                      <a:pt x="477" y="163"/>
                      <a:pt x="468" y="172"/>
                      <a:pt x="458" y="172"/>
                    </a:cubicBezTo>
                    <a:cubicBezTo>
                      <a:pt x="398" y="172"/>
                      <a:pt x="398" y="172"/>
                      <a:pt x="398" y="172"/>
                    </a:cubicBezTo>
                    <a:cubicBezTo>
                      <a:pt x="398" y="172"/>
                      <a:pt x="399" y="173"/>
                      <a:pt x="399" y="174"/>
                    </a:cubicBezTo>
                    <a:cubicBezTo>
                      <a:pt x="438" y="223"/>
                      <a:pt x="438" y="223"/>
                      <a:pt x="438" y="223"/>
                    </a:cubicBezTo>
                    <a:cubicBezTo>
                      <a:pt x="444" y="229"/>
                      <a:pt x="443" y="245"/>
                      <a:pt x="428" y="245"/>
                    </a:cubicBezTo>
                    <a:cubicBezTo>
                      <a:pt x="404" y="245"/>
                      <a:pt x="404" y="245"/>
                      <a:pt x="404" y="245"/>
                    </a:cubicBezTo>
                    <a:cubicBezTo>
                      <a:pt x="404" y="330"/>
                      <a:pt x="404" y="330"/>
                      <a:pt x="404" y="330"/>
                    </a:cubicBezTo>
                    <a:cubicBezTo>
                      <a:pt x="422" y="333"/>
                      <a:pt x="439" y="342"/>
                      <a:pt x="452" y="355"/>
                    </a:cubicBezTo>
                    <a:cubicBezTo>
                      <a:pt x="467" y="370"/>
                      <a:pt x="477" y="392"/>
                      <a:pt x="477" y="416"/>
                    </a:cubicBezTo>
                    <a:cubicBezTo>
                      <a:pt x="477" y="440"/>
                      <a:pt x="467" y="461"/>
                      <a:pt x="452" y="477"/>
                    </a:cubicBezTo>
                    <a:cubicBezTo>
                      <a:pt x="436" y="493"/>
                      <a:pt x="415" y="502"/>
                      <a:pt x="391" y="502"/>
                    </a:cubicBezTo>
                    <a:cubicBezTo>
                      <a:pt x="367" y="502"/>
                      <a:pt x="346" y="493"/>
                      <a:pt x="330" y="477"/>
                    </a:cubicBezTo>
                    <a:cubicBezTo>
                      <a:pt x="317" y="463"/>
                      <a:pt x="308" y="445"/>
                      <a:pt x="306" y="425"/>
                    </a:cubicBezTo>
                    <a:cubicBezTo>
                      <a:pt x="256" y="464"/>
                      <a:pt x="256" y="464"/>
                      <a:pt x="256" y="464"/>
                    </a:cubicBezTo>
                    <a:cubicBezTo>
                      <a:pt x="249" y="470"/>
                      <a:pt x="235" y="469"/>
                      <a:pt x="235" y="453"/>
                    </a:cubicBezTo>
                    <a:cubicBezTo>
                      <a:pt x="235" y="429"/>
                      <a:pt x="235" y="429"/>
                      <a:pt x="235" y="429"/>
                    </a:cubicBezTo>
                    <a:close/>
                    <a:moveTo>
                      <a:pt x="254" y="101"/>
                    </a:moveTo>
                    <a:cubicBezTo>
                      <a:pt x="219" y="110"/>
                      <a:pt x="188" y="131"/>
                      <a:pt x="162" y="160"/>
                    </a:cubicBezTo>
                    <a:cubicBezTo>
                      <a:pt x="137" y="189"/>
                      <a:pt x="118" y="226"/>
                      <a:pt x="109" y="269"/>
                    </a:cubicBezTo>
                    <a:cubicBezTo>
                      <a:pt x="135" y="275"/>
                      <a:pt x="135" y="275"/>
                      <a:pt x="135" y="275"/>
                    </a:cubicBezTo>
                    <a:cubicBezTo>
                      <a:pt x="148" y="278"/>
                      <a:pt x="147" y="292"/>
                      <a:pt x="140" y="298"/>
                    </a:cubicBezTo>
                    <a:cubicBezTo>
                      <a:pt x="101" y="331"/>
                      <a:pt x="101" y="331"/>
                      <a:pt x="101" y="331"/>
                    </a:cubicBezTo>
                    <a:cubicBezTo>
                      <a:pt x="118" y="334"/>
                      <a:pt x="134" y="342"/>
                      <a:pt x="146" y="355"/>
                    </a:cubicBezTo>
                    <a:cubicBezTo>
                      <a:pt x="159" y="368"/>
                      <a:pt x="168" y="385"/>
                      <a:pt x="171" y="404"/>
                    </a:cubicBezTo>
                    <a:cubicBezTo>
                      <a:pt x="235" y="404"/>
                      <a:pt x="235" y="404"/>
                      <a:pt x="235" y="404"/>
                    </a:cubicBezTo>
                    <a:cubicBezTo>
                      <a:pt x="235" y="378"/>
                      <a:pt x="235" y="378"/>
                      <a:pt x="235" y="378"/>
                    </a:cubicBezTo>
                    <a:cubicBezTo>
                      <a:pt x="235" y="365"/>
                      <a:pt x="248" y="363"/>
                      <a:pt x="256" y="369"/>
                    </a:cubicBezTo>
                    <a:cubicBezTo>
                      <a:pt x="306" y="408"/>
                      <a:pt x="306" y="408"/>
                      <a:pt x="306" y="408"/>
                    </a:cubicBezTo>
                    <a:cubicBezTo>
                      <a:pt x="308" y="387"/>
                      <a:pt x="317" y="368"/>
                      <a:pt x="330" y="355"/>
                    </a:cubicBezTo>
                    <a:cubicBezTo>
                      <a:pt x="343" y="342"/>
                      <a:pt x="360" y="333"/>
                      <a:pt x="378" y="330"/>
                    </a:cubicBezTo>
                    <a:cubicBezTo>
                      <a:pt x="378" y="245"/>
                      <a:pt x="378" y="245"/>
                      <a:pt x="378" y="245"/>
                    </a:cubicBezTo>
                    <a:cubicBezTo>
                      <a:pt x="353" y="245"/>
                      <a:pt x="353" y="245"/>
                      <a:pt x="353" y="245"/>
                    </a:cubicBezTo>
                    <a:cubicBezTo>
                      <a:pt x="340" y="245"/>
                      <a:pt x="338" y="230"/>
                      <a:pt x="344" y="223"/>
                    </a:cubicBezTo>
                    <a:cubicBezTo>
                      <a:pt x="382" y="174"/>
                      <a:pt x="382" y="174"/>
                      <a:pt x="382" y="174"/>
                    </a:cubicBezTo>
                    <a:cubicBezTo>
                      <a:pt x="383" y="173"/>
                      <a:pt x="383" y="172"/>
                      <a:pt x="384" y="172"/>
                    </a:cubicBezTo>
                    <a:cubicBezTo>
                      <a:pt x="273" y="172"/>
                      <a:pt x="273" y="172"/>
                      <a:pt x="273" y="172"/>
                    </a:cubicBezTo>
                    <a:cubicBezTo>
                      <a:pt x="263" y="172"/>
                      <a:pt x="254" y="164"/>
                      <a:pt x="254" y="153"/>
                    </a:cubicBezTo>
                    <a:cubicBezTo>
                      <a:pt x="254" y="101"/>
                      <a:pt x="254" y="101"/>
                      <a:pt x="254" y="101"/>
                    </a:cubicBezTo>
                    <a:close/>
                    <a:moveTo>
                      <a:pt x="439" y="38"/>
                    </a:moveTo>
                    <a:cubicBezTo>
                      <a:pt x="292" y="38"/>
                      <a:pt x="292" y="38"/>
                      <a:pt x="292" y="38"/>
                    </a:cubicBezTo>
                    <a:cubicBezTo>
                      <a:pt x="292" y="134"/>
                      <a:pt x="292" y="134"/>
                      <a:pt x="292" y="134"/>
                    </a:cubicBezTo>
                    <a:cubicBezTo>
                      <a:pt x="439" y="134"/>
                      <a:pt x="439" y="134"/>
                      <a:pt x="439" y="134"/>
                    </a:cubicBezTo>
                    <a:cubicBezTo>
                      <a:pt x="439" y="38"/>
                      <a:pt x="439" y="38"/>
                      <a:pt x="439" y="38"/>
                    </a:cubicBezTo>
                    <a:close/>
                    <a:moveTo>
                      <a:pt x="425" y="382"/>
                    </a:moveTo>
                    <a:cubicBezTo>
                      <a:pt x="416" y="373"/>
                      <a:pt x="404" y="367"/>
                      <a:pt x="391" y="367"/>
                    </a:cubicBezTo>
                    <a:cubicBezTo>
                      <a:pt x="378" y="367"/>
                      <a:pt x="366" y="373"/>
                      <a:pt x="357" y="382"/>
                    </a:cubicBezTo>
                    <a:cubicBezTo>
                      <a:pt x="349" y="390"/>
                      <a:pt x="343" y="402"/>
                      <a:pt x="343" y="416"/>
                    </a:cubicBezTo>
                    <a:cubicBezTo>
                      <a:pt x="343" y="429"/>
                      <a:pt x="349" y="441"/>
                      <a:pt x="357" y="450"/>
                    </a:cubicBezTo>
                    <a:cubicBezTo>
                      <a:pt x="366" y="459"/>
                      <a:pt x="378" y="464"/>
                      <a:pt x="391" y="464"/>
                    </a:cubicBezTo>
                    <a:cubicBezTo>
                      <a:pt x="404" y="464"/>
                      <a:pt x="416" y="459"/>
                      <a:pt x="425" y="450"/>
                    </a:cubicBezTo>
                    <a:cubicBezTo>
                      <a:pt x="434" y="441"/>
                      <a:pt x="439" y="429"/>
                      <a:pt x="439" y="416"/>
                    </a:cubicBezTo>
                    <a:cubicBezTo>
                      <a:pt x="439" y="402"/>
                      <a:pt x="434" y="390"/>
                      <a:pt x="425" y="382"/>
                    </a:cubicBezTo>
                    <a:close/>
                    <a:moveTo>
                      <a:pt x="120" y="382"/>
                    </a:moveTo>
                    <a:cubicBezTo>
                      <a:pt x="111" y="373"/>
                      <a:pt x="99" y="367"/>
                      <a:pt x="86" y="367"/>
                    </a:cubicBezTo>
                    <a:cubicBezTo>
                      <a:pt x="73" y="367"/>
                      <a:pt x="61" y="373"/>
                      <a:pt x="52" y="382"/>
                    </a:cubicBezTo>
                    <a:cubicBezTo>
                      <a:pt x="43" y="390"/>
                      <a:pt x="38" y="402"/>
                      <a:pt x="38" y="416"/>
                    </a:cubicBezTo>
                    <a:cubicBezTo>
                      <a:pt x="38" y="429"/>
                      <a:pt x="43" y="441"/>
                      <a:pt x="52" y="450"/>
                    </a:cubicBezTo>
                    <a:cubicBezTo>
                      <a:pt x="61" y="459"/>
                      <a:pt x="73" y="464"/>
                      <a:pt x="86" y="464"/>
                    </a:cubicBezTo>
                    <a:cubicBezTo>
                      <a:pt x="99" y="464"/>
                      <a:pt x="111" y="459"/>
                      <a:pt x="120" y="450"/>
                    </a:cubicBezTo>
                    <a:cubicBezTo>
                      <a:pt x="128" y="441"/>
                      <a:pt x="134" y="429"/>
                      <a:pt x="134" y="416"/>
                    </a:cubicBezTo>
                    <a:cubicBezTo>
                      <a:pt x="134" y="402"/>
                      <a:pt x="128" y="390"/>
                      <a:pt x="120" y="382"/>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grpSp>
        <p:grpSp>
          <p:nvGrpSpPr>
            <p:cNvPr id="45" name="组合 8"/>
            <p:cNvGrpSpPr/>
            <p:nvPr/>
          </p:nvGrpSpPr>
          <p:grpSpPr>
            <a:xfrm>
              <a:off x="3665652" y="1930072"/>
              <a:ext cx="345848" cy="320930"/>
              <a:chOff x="7903081" y="894379"/>
              <a:chExt cx="675141" cy="626498"/>
            </a:xfrm>
            <a:solidFill>
              <a:schemeClr val="accent4"/>
            </a:solidFill>
          </p:grpSpPr>
          <p:sp>
            <p:nvSpPr>
              <p:cNvPr id="46" name="Freeform 36"/>
              <p:cNvSpPr>
                <a:spLocks noEditPoints="1"/>
              </p:cNvSpPr>
              <p:nvPr/>
            </p:nvSpPr>
            <p:spPr bwMode="auto">
              <a:xfrm>
                <a:off x="7990491" y="894379"/>
                <a:ext cx="321479" cy="213587"/>
              </a:xfrm>
              <a:custGeom>
                <a:avLst/>
                <a:gdLst>
                  <a:gd name="T0" fmla="*/ 133 w 372"/>
                  <a:gd name="T1" fmla="*/ 185 h 247"/>
                  <a:gd name="T2" fmla="*/ 118 w 372"/>
                  <a:gd name="T3" fmla="*/ 152 h 247"/>
                  <a:gd name="T4" fmla="*/ 136 w 372"/>
                  <a:gd name="T5" fmla="*/ 115 h 247"/>
                  <a:gd name="T6" fmla="*/ 180 w 372"/>
                  <a:gd name="T7" fmla="*/ 100 h 247"/>
                  <a:gd name="T8" fmla="*/ 180 w 372"/>
                  <a:gd name="T9" fmla="*/ 84 h 247"/>
                  <a:gd name="T10" fmla="*/ 205 w 372"/>
                  <a:gd name="T11" fmla="*/ 84 h 247"/>
                  <a:gd name="T12" fmla="*/ 205 w 372"/>
                  <a:gd name="T13" fmla="*/ 99 h 247"/>
                  <a:gd name="T14" fmla="*/ 246 w 372"/>
                  <a:gd name="T15" fmla="*/ 114 h 247"/>
                  <a:gd name="T16" fmla="*/ 263 w 372"/>
                  <a:gd name="T17" fmla="*/ 152 h 247"/>
                  <a:gd name="T18" fmla="*/ 221 w 372"/>
                  <a:gd name="T19" fmla="*/ 152 h 247"/>
                  <a:gd name="T20" fmla="*/ 215 w 372"/>
                  <a:gd name="T21" fmla="*/ 136 h 247"/>
                  <a:gd name="T22" fmla="*/ 167 w 372"/>
                  <a:gd name="T23" fmla="*/ 134 h 247"/>
                  <a:gd name="T24" fmla="*/ 167 w 372"/>
                  <a:gd name="T25" fmla="*/ 156 h 247"/>
                  <a:gd name="T26" fmla="*/ 217 w 372"/>
                  <a:gd name="T27" fmla="*/ 171 h 247"/>
                  <a:gd name="T28" fmla="*/ 251 w 372"/>
                  <a:gd name="T29" fmla="*/ 188 h 247"/>
                  <a:gd name="T30" fmla="*/ 266 w 372"/>
                  <a:gd name="T31" fmla="*/ 223 h 247"/>
                  <a:gd name="T32" fmla="*/ 265 w 372"/>
                  <a:gd name="T33" fmla="*/ 234 h 247"/>
                  <a:gd name="T34" fmla="*/ 259 w 372"/>
                  <a:gd name="T35" fmla="*/ 246 h 247"/>
                  <a:gd name="T36" fmla="*/ 222 w 372"/>
                  <a:gd name="T37" fmla="*/ 230 h 247"/>
                  <a:gd name="T38" fmla="*/ 217 w 372"/>
                  <a:gd name="T39" fmla="*/ 217 h 247"/>
                  <a:gd name="T40" fmla="*/ 133 w 372"/>
                  <a:gd name="T41" fmla="*/ 185 h 247"/>
                  <a:gd name="T42" fmla="*/ 191 w 372"/>
                  <a:gd name="T43" fmla="*/ 39 h 247"/>
                  <a:gd name="T44" fmla="*/ 83 w 372"/>
                  <a:gd name="T45" fmla="*/ 83 h 247"/>
                  <a:gd name="T46" fmla="*/ 39 w 372"/>
                  <a:gd name="T47" fmla="*/ 191 h 247"/>
                  <a:gd name="T48" fmla="*/ 44 w 372"/>
                  <a:gd name="T49" fmla="*/ 231 h 247"/>
                  <a:gd name="T50" fmla="*/ 9 w 372"/>
                  <a:gd name="T51" fmla="*/ 247 h 247"/>
                  <a:gd name="T52" fmla="*/ 0 w 372"/>
                  <a:gd name="T53" fmla="*/ 191 h 247"/>
                  <a:gd name="T54" fmla="*/ 56 w 372"/>
                  <a:gd name="T55" fmla="*/ 56 h 247"/>
                  <a:gd name="T56" fmla="*/ 191 w 372"/>
                  <a:gd name="T57" fmla="*/ 0 h 247"/>
                  <a:gd name="T58" fmla="*/ 326 w 372"/>
                  <a:gd name="T59" fmla="*/ 56 h 247"/>
                  <a:gd name="T60" fmla="*/ 372 w 372"/>
                  <a:gd name="T61" fmla="*/ 132 h 247"/>
                  <a:gd name="T62" fmla="*/ 339 w 372"/>
                  <a:gd name="T63" fmla="*/ 152 h 247"/>
                  <a:gd name="T64" fmla="*/ 299 w 372"/>
                  <a:gd name="T65" fmla="*/ 83 h 247"/>
                  <a:gd name="T66" fmla="*/ 191 w 372"/>
                  <a:gd name="T67" fmla="*/ 39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2" h="247">
                    <a:moveTo>
                      <a:pt x="133" y="185"/>
                    </a:moveTo>
                    <a:cubicBezTo>
                      <a:pt x="123" y="177"/>
                      <a:pt x="118" y="166"/>
                      <a:pt x="118" y="152"/>
                    </a:cubicBezTo>
                    <a:cubicBezTo>
                      <a:pt x="118" y="136"/>
                      <a:pt x="124" y="124"/>
                      <a:pt x="136" y="115"/>
                    </a:cubicBezTo>
                    <a:cubicBezTo>
                      <a:pt x="147" y="105"/>
                      <a:pt x="160" y="100"/>
                      <a:pt x="180" y="100"/>
                    </a:cubicBezTo>
                    <a:cubicBezTo>
                      <a:pt x="180" y="84"/>
                      <a:pt x="180" y="84"/>
                      <a:pt x="180" y="84"/>
                    </a:cubicBezTo>
                    <a:cubicBezTo>
                      <a:pt x="205" y="84"/>
                      <a:pt x="205" y="84"/>
                      <a:pt x="205" y="84"/>
                    </a:cubicBezTo>
                    <a:cubicBezTo>
                      <a:pt x="205" y="99"/>
                      <a:pt x="205" y="99"/>
                      <a:pt x="205" y="99"/>
                    </a:cubicBezTo>
                    <a:cubicBezTo>
                      <a:pt x="224" y="100"/>
                      <a:pt x="235" y="104"/>
                      <a:pt x="246" y="114"/>
                    </a:cubicBezTo>
                    <a:cubicBezTo>
                      <a:pt x="257" y="123"/>
                      <a:pt x="262" y="136"/>
                      <a:pt x="263" y="152"/>
                    </a:cubicBezTo>
                    <a:cubicBezTo>
                      <a:pt x="221" y="152"/>
                      <a:pt x="221" y="152"/>
                      <a:pt x="221" y="152"/>
                    </a:cubicBezTo>
                    <a:cubicBezTo>
                      <a:pt x="220" y="145"/>
                      <a:pt x="218" y="140"/>
                      <a:pt x="215" y="136"/>
                    </a:cubicBezTo>
                    <a:cubicBezTo>
                      <a:pt x="208" y="128"/>
                      <a:pt x="176" y="128"/>
                      <a:pt x="167" y="134"/>
                    </a:cubicBezTo>
                    <a:cubicBezTo>
                      <a:pt x="161" y="139"/>
                      <a:pt x="160" y="151"/>
                      <a:pt x="167" y="156"/>
                    </a:cubicBezTo>
                    <a:cubicBezTo>
                      <a:pt x="175" y="162"/>
                      <a:pt x="205" y="167"/>
                      <a:pt x="217" y="171"/>
                    </a:cubicBezTo>
                    <a:cubicBezTo>
                      <a:pt x="232" y="176"/>
                      <a:pt x="244" y="181"/>
                      <a:pt x="251" y="188"/>
                    </a:cubicBezTo>
                    <a:cubicBezTo>
                      <a:pt x="261" y="197"/>
                      <a:pt x="266" y="208"/>
                      <a:pt x="266" y="223"/>
                    </a:cubicBezTo>
                    <a:cubicBezTo>
                      <a:pt x="266" y="227"/>
                      <a:pt x="266" y="231"/>
                      <a:pt x="265" y="234"/>
                    </a:cubicBezTo>
                    <a:cubicBezTo>
                      <a:pt x="263" y="238"/>
                      <a:pt x="261" y="242"/>
                      <a:pt x="259" y="246"/>
                    </a:cubicBezTo>
                    <a:cubicBezTo>
                      <a:pt x="247" y="240"/>
                      <a:pt x="235" y="235"/>
                      <a:pt x="222" y="230"/>
                    </a:cubicBezTo>
                    <a:cubicBezTo>
                      <a:pt x="223" y="225"/>
                      <a:pt x="221" y="220"/>
                      <a:pt x="217" y="217"/>
                    </a:cubicBezTo>
                    <a:cubicBezTo>
                      <a:pt x="200" y="204"/>
                      <a:pt x="158" y="207"/>
                      <a:pt x="133" y="185"/>
                    </a:cubicBezTo>
                    <a:close/>
                    <a:moveTo>
                      <a:pt x="191" y="39"/>
                    </a:moveTo>
                    <a:cubicBezTo>
                      <a:pt x="149" y="39"/>
                      <a:pt x="111" y="56"/>
                      <a:pt x="83" y="83"/>
                    </a:cubicBezTo>
                    <a:cubicBezTo>
                      <a:pt x="56" y="111"/>
                      <a:pt x="39" y="149"/>
                      <a:pt x="39" y="191"/>
                    </a:cubicBezTo>
                    <a:cubicBezTo>
                      <a:pt x="39" y="205"/>
                      <a:pt x="40" y="219"/>
                      <a:pt x="44" y="231"/>
                    </a:cubicBezTo>
                    <a:cubicBezTo>
                      <a:pt x="32" y="236"/>
                      <a:pt x="20" y="241"/>
                      <a:pt x="9" y="247"/>
                    </a:cubicBezTo>
                    <a:cubicBezTo>
                      <a:pt x="3" y="229"/>
                      <a:pt x="0" y="210"/>
                      <a:pt x="0" y="191"/>
                    </a:cubicBezTo>
                    <a:cubicBezTo>
                      <a:pt x="0" y="138"/>
                      <a:pt x="22" y="91"/>
                      <a:pt x="56" y="56"/>
                    </a:cubicBezTo>
                    <a:cubicBezTo>
                      <a:pt x="91" y="22"/>
                      <a:pt x="138" y="0"/>
                      <a:pt x="191" y="0"/>
                    </a:cubicBezTo>
                    <a:cubicBezTo>
                      <a:pt x="244" y="0"/>
                      <a:pt x="291" y="22"/>
                      <a:pt x="326" y="56"/>
                    </a:cubicBezTo>
                    <a:cubicBezTo>
                      <a:pt x="347" y="77"/>
                      <a:pt x="363" y="103"/>
                      <a:pt x="372" y="132"/>
                    </a:cubicBezTo>
                    <a:cubicBezTo>
                      <a:pt x="361" y="138"/>
                      <a:pt x="349" y="145"/>
                      <a:pt x="339" y="152"/>
                    </a:cubicBezTo>
                    <a:cubicBezTo>
                      <a:pt x="332" y="126"/>
                      <a:pt x="318" y="102"/>
                      <a:pt x="299" y="83"/>
                    </a:cubicBezTo>
                    <a:cubicBezTo>
                      <a:pt x="271" y="56"/>
                      <a:pt x="233" y="39"/>
                      <a:pt x="191"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47" name="Freeform 37"/>
              <p:cNvSpPr>
                <a:spLocks noEditPoints="1"/>
              </p:cNvSpPr>
              <p:nvPr/>
            </p:nvSpPr>
            <p:spPr bwMode="auto">
              <a:xfrm>
                <a:off x="8242846" y="1021288"/>
                <a:ext cx="335376" cy="351103"/>
              </a:xfrm>
              <a:custGeom>
                <a:avLst/>
                <a:gdLst>
                  <a:gd name="T0" fmla="*/ 41 w 388"/>
                  <a:gd name="T1" fmla="*/ 59 h 406"/>
                  <a:gd name="T2" fmla="*/ 185 w 388"/>
                  <a:gd name="T3" fmla="*/ 0 h 406"/>
                  <a:gd name="T4" fmla="*/ 329 w 388"/>
                  <a:gd name="T5" fmla="*/ 59 h 406"/>
                  <a:gd name="T6" fmla="*/ 388 w 388"/>
                  <a:gd name="T7" fmla="*/ 203 h 406"/>
                  <a:gd name="T8" fmla="*/ 329 w 388"/>
                  <a:gd name="T9" fmla="*/ 347 h 406"/>
                  <a:gd name="T10" fmla="*/ 185 w 388"/>
                  <a:gd name="T11" fmla="*/ 406 h 406"/>
                  <a:gd name="T12" fmla="*/ 111 w 388"/>
                  <a:gd name="T13" fmla="*/ 393 h 406"/>
                  <a:gd name="T14" fmla="*/ 116 w 388"/>
                  <a:gd name="T15" fmla="*/ 342 h 406"/>
                  <a:gd name="T16" fmla="*/ 36 w 388"/>
                  <a:gd name="T17" fmla="*/ 149 h 406"/>
                  <a:gd name="T18" fmla="*/ 0 w 388"/>
                  <a:gd name="T19" fmla="*/ 119 h 406"/>
                  <a:gd name="T20" fmla="*/ 41 w 388"/>
                  <a:gd name="T21" fmla="*/ 59 h 406"/>
                  <a:gd name="T22" fmla="*/ 123 w 388"/>
                  <a:gd name="T23" fmla="*/ 197 h 406"/>
                  <a:gd name="T24" fmla="*/ 107 w 388"/>
                  <a:gd name="T25" fmla="*/ 161 h 406"/>
                  <a:gd name="T26" fmla="*/ 126 w 388"/>
                  <a:gd name="T27" fmla="*/ 121 h 406"/>
                  <a:gd name="T28" fmla="*/ 173 w 388"/>
                  <a:gd name="T29" fmla="*/ 105 h 406"/>
                  <a:gd name="T30" fmla="*/ 173 w 388"/>
                  <a:gd name="T31" fmla="*/ 88 h 406"/>
                  <a:gd name="T32" fmla="*/ 200 w 388"/>
                  <a:gd name="T33" fmla="*/ 88 h 406"/>
                  <a:gd name="T34" fmla="*/ 200 w 388"/>
                  <a:gd name="T35" fmla="*/ 104 h 406"/>
                  <a:gd name="T36" fmla="*/ 244 w 388"/>
                  <a:gd name="T37" fmla="*/ 120 h 406"/>
                  <a:gd name="T38" fmla="*/ 262 w 388"/>
                  <a:gd name="T39" fmla="*/ 161 h 406"/>
                  <a:gd name="T40" fmla="*/ 217 w 388"/>
                  <a:gd name="T41" fmla="*/ 161 h 406"/>
                  <a:gd name="T42" fmla="*/ 211 w 388"/>
                  <a:gd name="T43" fmla="*/ 144 h 406"/>
                  <a:gd name="T44" fmla="*/ 160 w 388"/>
                  <a:gd name="T45" fmla="*/ 142 h 406"/>
                  <a:gd name="T46" fmla="*/ 159 w 388"/>
                  <a:gd name="T47" fmla="*/ 165 h 406"/>
                  <a:gd name="T48" fmla="*/ 213 w 388"/>
                  <a:gd name="T49" fmla="*/ 181 h 406"/>
                  <a:gd name="T50" fmla="*/ 250 w 388"/>
                  <a:gd name="T51" fmla="*/ 200 h 406"/>
                  <a:gd name="T52" fmla="*/ 265 w 388"/>
                  <a:gd name="T53" fmla="*/ 237 h 406"/>
                  <a:gd name="T54" fmla="*/ 248 w 388"/>
                  <a:gd name="T55" fmla="*/ 279 h 406"/>
                  <a:gd name="T56" fmla="*/ 198 w 388"/>
                  <a:gd name="T57" fmla="*/ 296 h 406"/>
                  <a:gd name="T58" fmla="*/ 198 w 388"/>
                  <a:gd name="T59" fmla="*/ 318 h 406"/>
                  <a:gd name="T60" fmla="*/ 172 w 388"/>
                  <a:gd name="T61" fmla="*/ 318 h 406"/>
                  <a:gd name="T62" fmla="*/ 172 w 388"/>
                  <a:gd name="T63" fmla="*/ 296 h 406"/>
                  <a:gd name="T64" fmla="*/ 123 w 388"/>
                  <a:gd name="T65" fmla="*/ 279 h 406"/>
                  <a:gd name="T66" fmla="*/ 105 w 388"/>
                  <a:gd name="T67" fmla="*/ 233 h 406"/>
                  <a:gd name="T68" fmla="*/ 152 w 388"/>
                  <a:gd name="T69" fmla="*/ 233 h 406"/>
                  <a:gd name="T70" fmla="*/ 158 w 388"/>
                  <a:gd name="T71" fmla="*/ 254 h 406"/>
                  <a:gd name="T72" fmla="*/ 212 w 388"/>
                  <a:gd name="T73" fmla="*/ 256 h 406"/>
                  <a:gd name="T74" fmla="*/ 213 w 388"/>
                  <a:gd name="T75" fmla="*/ 231 h 406"/>
                  <a:gd name="T76" fmla="*/ 123 w 388"/>
                  <a:gd name="T77" fmla="*/ 197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88" h="406">
                    <a:moveTo>
                      <a:pt x="41" y="59"/>
                    </a:moveTo>
                    <a:cubicBezTo>
                      <a:pt x="78" y="22"/>
                      <a:pt x="129" y="0"/>
                      <a:pt x="185" y="0"/>
                    </a:cubicBezTo>
                    <a:cubicBezTo>
                      <a:pt x="241" y="0"/>
                      <a:pt x="292" y="22"/>
                      <a:pt x="329" y="59"/>
                    </a:cubicBezTo>
                    <a:cubicBezTo>
                      <a:pt x="366" y="96"/>
                      <a:pt x="388" y="147"/>
                      <a:pt x="388" y="203"/>
                    </a:cubicBezTo>
                    <a:cubicBezTo>
                      <a:pt x="388" y="259"/>
                      <a:pt x="366" y="310"/>
                      <a:pt x="329" y="347"/>
                    </a:cubicBezTo>
                    <a:cubicBezTo>
                      <a:pt x="292" y="384"/>
                      <a:pt x="241" y="406"/>
                      <a:pt x="185" y="406"/>
                    </a:cubicBezTo>
                    <a:cubicBezTo>
                      <a:pt x="159" y="406"/>
                      <a:pt x="134" y="401"/>
                      <a:pt x="111" y="393"/>
                    </a:cubicBezTo>
                    <a:cubicBezTo>
                      <a:pt x="114" y="376"/>
                      <a:pt x="116" y="359"/>
                      <a:pt x="116" y="342"/>
                    </a:cubicBezTo>
                    <a:cubicBezTo>
                      <a:pt x="116" y="270"/>
                      <a:pt x="87" y="200"/>
                      <a:pt x="36" y="149"/>
                    </a:cubicBezTo>
                    <a:cubicBezTo>
                      <a:pt x="25" y="138"/>
                      <a:pt x="13" y="128"/>
                      <a:pt x="0" y="119"/>
                    </a:cubicBezTo>
                    <a:cubicBezTo>
                      <a:pt x="10" y="96"/>
                      <a:pt x="24" y="76"/>
                      <a:pt x="41" y="59"/>
                    </a:cubicBezTo>
                    <a:close/>
                    <a:moveTo>
                      <a:pt x="123" y="197"/>
                    </a:moveTo>
                    <a:cubicBezTo>
                      <a:pt x="112" y="188"/>
                      <a:pt x="107" y="176"/>
                      <a:pt x="107" y="161"/>
                    </a:cubicBezTo>
                    <a:cubicBezTo>
                      <a:pt x="107" y="144"/>
                      <a:pt x="113" y="131"/>
                      <a:pt x="126" y="121"/>
                    </a:cubicBezTo>
                    <a:cubicBezTo>
                      <a:pt x="138" y="111"/>
                      <a:pt x="152" y="105"/>
                      <a:pt x="173" y="105"/>
                    </a:cubicBezTo>
                    <a:cubicBezTo>
                      <a:pt x="173" y="88"/>
                      <a:pt x="173" y="88"/>
                      <a:pt x="173" y="88"/>
                    </a:cubicBezTo>
                    <a:cubicBezTo>
                      <a:pt x="200" y="88"/>
                      <a:pt x="200" y="88"/>
                      <a:pt x="200" y="88"/>
                    </a:cubicBezTo>
                    <a:cubicBezTo>
                      <a:pt x="200" y="104"/>
                      <a:pt x="200" y="104"/>
                      <a:pt x="200" y="104"/>
                    </a:cubicBezTo>
                    <a:cubicBezTo>
                      <a:pt x="220" y="105"/>
                      <a:pt x="233" y="110"/>
                      <a:pt x="244" y="120"/>
                    </a:cubicBezTo>
                    <a:cubicBezTo>
                      <a:pt x="255" y="130"/>
                      <a:pt x="261" y="143"/>
                      <a:pt x="262" y="161"/>
                    </a:cubicBezTo>
                    <a:cubicBezTo>
                      <a:pt x="217" y="161"/>
                      <a:pt x="217" y="161"/>
                      <a:pt x="217" y="161"/>
                    </a:cubicBezTo>
                    <a:cubicBezTo>
                      <a:pt x="216" y="154"/>
                      <a:pt x="214" y="148"/>
                      <a:pt x="211" y="144"/>
                    </a:cubicBezTo>
                    <a:cubicBezTo>
                      <a:pt x="203" y="135"/>
                      <a:pt x="168" y="135"/>
                      <a:pt x="160" y="142"/>
                    </a:cubicBezTo>
                    <a:cubicBezTo>
                      <a:pt x="152" y="147"/>
                      <a:pt x="152" y="160"/>
                      <a:pt x="159" y="165"/>
                    </a:cubicBezTo>
                    <a:cubicBezTo>
                      <a:pt x="168" y="172"/>
                      <a:pt x="200" y="177"/>
                      <a:pt x="213" y="181"/>
                    </a:cubicBezTo>
                    <a:cubicBezTo>
                      <a:pt x="229" y="186"/>
                      <a:pt x="242" y="193"/>
                      <a:pt x="250" y="200"/>
                    </a:cubicBezTo>
                    <a:cubicBezTo>
                      <a:pt x="260" y="209"/>
                      <a:pt x="265" y="221"/>
                      <a:pt x="265" y="237"/>
                    </a:cubicBezTo>
                    <a:cubicBezTo>
                      <a:pt x="265" y="256"/>
                      <a:pt x="260" y="270"/>
                      <a:pt x="248" y="279"/>
                    </a:cubicBezTo>
                    <a:cubicBezTo>
                      <a:pt x="236" y="289"/>
                      <a:pt x="222" y="295"/>
                      <a:pt x="198" y="296"/>
                    </a:cubicBezTo>
                    <a:cubicBezTo>
                      <a:pt x="198" y="318"/>
                      <a:pt x="198" y="318"/>
                      <a:pt x="198" y="318"/>
                    </a:cubicBezTo>
                    <a:cubicBezTo>
                      <a:pt x="172" y="318"/>
                      <a:pt x="172" y="318"/>
                      <a:pt x="172" y="318"/>
                    </a:cubicBezTo>
                    <a:cubicBezTo>
                      <a:pt x="172" y="296"/>
                      <a:pt x="172" y="296"/>
                      <a:pt x="172" y="296"/>
                    </a:cubicBezTo>
                    <a:cubicBezTo>
                      <a:pt x="150" y="295"/>
                      <a:pt x="136" y="290"/>
                      <a:pt x="123" y="279"/>
                    </a:cubicBezTo>
                    <a:cubicBezTo>
                      <a:pt x="111" y="268"/>
                      <a:pt x="105" y="252"/>
                      <a:pt x="105" y="233"/>
                    </a:cubicBezTo>
                    <a:cubicBezTo>
                      <a:pt x="152" y="233"/>
                      <a:pt x="152" y="233"/>
                      <a:pt x="152" y="233"/>
                    </a:cubicBezTo>
                    <a:cubicBezTo>
                      <a:pt x="153" y="243"/>
                      <a:pt x="155" y="250"/>
                      <a:pt x="158" y="254"/>
                    </a:cubicBezTo>
                    <a:cubicBezTo>
                      <a:pt x="167" y="265"/>
                      <a:pt x="203" y="263"/>
                      <a:pt x="212" y="256"/>
                    </a:cubicBezTo>
                    <a:cubicBezTo>
                      <a:pt x="220" y="251"/>
                      <a:pt x="221" y="237"/>
                      <a:pt x="213" y="231"/>
                    </a:cubicBezTo>
                    <a:cubicBezTo>
                      <a:pt x="195" y="216"/>
                      <a:pt x="150" y="220"/>
                      <a:pt x="123" y="1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48" name="Freeform 38"/>
              <p:cNvSpPr>
                <a:spLocks noEditPoints="1"/>
              </p:cNvSpPr>
              <p:nvPr/>
            </p:nvSpPr>
            <p:spPr bwMode="auto">
              <a:xfrm>
                <a:off x="7903081" y="1114915"/>
                <a:ext cx="406328" cy="405962"/>
              </a:xfrm>
              <a:custGeom>
                <a:avLst/>
                <a:gdLst>
                  <a:gd name="T0" fmla="*/ 235 w 470"/>
                  <a:gd name="T1" fmla="*/ 57 h 470"/>
                  <a:gd name="T2" fmla="*/ 109 w 470"/>
                  <a:gd name="T3" fmla="*/ 109 h 470"/>
                  <a:gd name="T4" fmla="*/ 57 w 470"/>
                  <a:gd name="T5" fmla="*/ 235 h 470"/>
                  <a:gd name="T6" fmla="*/ 109 w 470"/>
                  <a:gd name="T7" fmla="*/ 361 h 470"/>
                  <a:gd name="T8" fmla="*/ 235 w 470"/>
                  <a:gd name="T9" fmla="*/ 413 h 470"/>
                  <a:gd name="T10" fmla="*/ 361 w 470"/>
                  <a:gd name="T11" fmla="*/ 361 h 470"/>
                  <a:gd name="T12" fmla="*/ 413 w 470"/>
                  <a:gd name="T13" fmla="*/ 235 h 470"/>
                  <a:gd name="T14" fmla="*/ 361 w 470"/>
                  <a:gd name="T15" fmla="*/ 109 h 470"/>
                  <a:gd name="T16" fmla="*/ 235 w 470"/>
                  <a:gd name="T17" fmla="*/ 57 h 470"/>
                  <a:gd name="T18" fmla="*/ 170 w 470"/>
                  <a:gd name="T19" fmla="*/ 228 h 470"/>
                  <a:gd name="T20" fmla="*/ 154 w 470"/>
                  <a:gd name="T21" fmla="*/ 191 h 470"/>
                  <a:gd name="T22" fmla="*/ 173 w 470"/>
                  <a:gd name="T23" fmla="*/ 149 h 470"/>
                  <a:gd name="T24" fmla="*/ 222 w 470"/>
                  <a:gd name="T25" fmla="*/ 132 h 470"/>
                  <a:gd name="T26" fmla="*/ 222 w 470"/>
                  <a:gd name="T27" fmla="*/ 114 h 470"/>
                  <a:gd name="T28" fmla="*/ 251 w 470"/>
                  <a:gd name="T29" fmla="*/ 114 h 470"/>
                  <a:gd name="T30" fmla="*/ 251 w 470"/>
                  <a:gd name="T31" fmla="*/ 132 h 470"/>
                  <a:gd name="T32" fmla="*/ 296 w 470"/>
                  <a:gd name="T33" fmla="*/ 148 h 470"/>
                  <a:gd name="T34" fmla="*/ 314 w 470"/>
                  <a:gd name="T35" fmla="*/ 190 h 470"/>
                  <a:gd name="T36" fmla="*/ 267 w 470"/>
                  <a:gd name="T37" fmla="*/ 190 h 470"/>
                  <a:gd name="T38" fmla="*/ 262 w 470"/>
                  <a:gd name="T39" fmla="*/ 173 h 470"/>
                  <a:gd name="T40" fmla="*/ 208 w 470"/>
                  <a:gd name="T41" fmla="*/ 171 h 470"/>
                  <a:gd name="T42" fmla="*/ 208 w 470"/>
                  <a:gd name="T43" fmla="*/ 196 h 470"/>
                  <a:gd name="T44" fmla="*/ 264 w 470"/>
                  <a:gd name="T45" fmla="*/ 212 h 470"/>
                  <a:gd name="T46" fmla="*/ 302 w 470"/>
                  <a:gd name="T47" fmla="*/ 231 h 470"/>
                  <a:gd name="T48" fmla="*/ 318 w 470"/>
                  <a:gd name="T49" fmla="*/ 271 h 470"/>
                  <a:gd name="T50" fmla="*/ 300 w 470"/>
                  <a:gd name="T51" fmla="*/ 314 h 470"/>
                  <a:gd name="T52" fmla="*/ 248 w 470"/>
                  <a:gd name="T53" fmla="*/ 333 h 470"/>
                  <a:gd name="T54" fmla="*/ 248 w 470"/>
                  <a:gd name="T55" fmla="*/ 355 h 470"/>
                  <a:gd name="T56" fmla="*/ 219 w 470"/>
                  <a:gd name="T57" fmla="*/ 355 h 470"/>
                  <a:gd name="T58" fmla="*/ 219 w 470"/>
                  <a:gd name="T59" fmla="*/ 333 h 470"/>
                  <a:gd name="T60" fmla="*/ 171 w 470"/>
                  <a:gd name="T61" fmla="*/ 313 h 470"/>
                  <a:gd name="T62" fmla="*/ 151 w 470"/>
                  <a:gd name="T63" fmla="*/ 266 h 470"/>
                  <a:gd name="T64" fmla="*/ 201 w 470"/>
                  <a:gd name="T65" fmla="*/ 266 h 470"/>
                  <a:gd name="T66" fmla="*/ 207 w 470"/>
                  <a:gd name="T67" fmla="*/ 288 h 470"/>
                  <a:gd name="T68" fmla="*/ 263 w 470"/>
                  <a:gd name="T69" fmla="*/ 290 h 470"/>
                  <a:gd name="T70" fmla="*/ 264 w 470"/>
                  <a:gd name="T71" fmla="*/ 264 h 470"/>
                  <a:gd name="T72" fmla="*/ 170 w 470"/>
                  <a:gd name="T73" fmla="*/ 228 h 470"/>
                  <a:gd name="T74" fmla="*/ 69 w 470"/>
                  <a:gd name="T75" fmla="*/ 69 h 470"/>
                  <a:gd name="T76" fmla="*/ 235 w 470"/>
                  <a:gd name="T77" fmla="*/ 0 h 470"/>
                  <a:gd name="T78" fmla="*/ 401 w 470"/>
                  <a:gd name="T79" fmla="*/ 69 h 470"/>
                  <a:gd name="T80" fmla="*/ 470 w 470"/>
                  <a:gd name="T81" fmla="*/ 235 h 470"/>
                  <a:gd name="T82" fmla="*/ 401 w 470"/>
                  <a:gd name="T83" fmla="*/ 401 h 470"/>
                  <a:gd name="T84" fmla="*/ 235 w 470"/>
                  <a:gd name="T85" fmla="*/ 470 h 470"/>
                  <a:gd name="T86" fmla="*/ 69 w 470"/>
                  <a:gd name="T87" fmla="*/ 401 h 470"/>
                  <a:gd name="T88" fmla="*/ 0 w 470"/>
                  <a:gd name="T89" fmla="*/ 235 h 470"/>
                  <a:gd name="T90" fmla="*/ 69 w 470"/>
                  <a:gd name="T91" fmla="*/ 69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0" h="470">
                    <a:moveTo>
                      <a:pt x="235" y="57"/>
                    </a:moveTo>
                    <a:cubicBezTo>
                      <a:pt x="186" y="57"/>
                      <a:pt x="141" y="77"/>
                      <a:pt x="109" y="109"/>
                    </a:cubicBezTo>
                    <a:cubicBezTo>
                      <a:pt x="77" y="141"/>
                      <a:pt x="57" y="186"/>
                      <a:pt x="57" y="235"/>
                    </a:cubicBezTo>
                    <a:cubicBezTo>
                      <a:pt x="57" y="284"/>
                      <a:pt x="77" y="328"/>
                      <a:pt x="109" y="361"/>
                    </a:cubicBezTo>
                    <a:cubicBezTo>
                      <a:pt x="141" y="393"/>
                      <a:pt x="186" y="413"/>
                      <a:pt x="235" y="413"/>
                    </a:cubicBezTo>
                    <a:cubicBezTo>
                      <a:pt x="284" y="413"/>
                      <a:pt x="328" y="393"/>
                      <a:pt x="361" y="361"/>
                    </a:cubicBezTo>
                    <a:cubicBezTo>
                      <a:pt x="393" y="328"/>
                      <a:pt x="413" y="284"/>
                      <a:pt x="413" y="235"/>
                    </a:cubicBezTo>
                    <a:cubicBezTo>
                      <a:pt x="413" y="186"/>
                      <a:pt x="393" y="141"/>
                      <a:pt x="361" y="109"/>
                    </a:cubicBezTo>
                    <a:cubicBezTo>
                      <a:pt x="328" y="77"/>
                      <a:pt x="284" y="57"/>
                      <a:pt x="235" y="57"/>
                    </a:cubicBezTo>
                    <a:close/>
                    <a:moveTo>
                      <a:pt x="170" y="228"/>
                    </a:moveTo>
                    <a:cubicBezTo>
                      <a:pt x="159" y="219"/>
                      <a:pt x="154" y="207"/>
                      <a:pt x="154" y="191"/>
                    </a:cubicBezTo>
                    <a:cubicBezTo>
                      <a:pt x="154" y="174"/>
                      <a:pt x="160" y="160"/>
                      <a:pt x="173" y="149"/>
                    </a:cubicBezTo>
                    <a:cubicBezTo>
                      <a:pt x="186" y="139"/>
                      <a:pt x="200" y="133"/>
                      <a:pt x="222" y="132"/>
                    </a:cubicBezTo>
                    <a:cubicBezTo>
                      <a:pt x="222" y="114"/>
                      <a:pt x="222" y="114"/>
                      <a:pt x="222" y="114"/>
                    </a:cubicBezTo>
                    <a:cubicBezTo>
                      <a:pt x="251" y="114"/>
                      <a:pt x="251" y="114"/>
                      <a:pt x="251" y="114"/>
                    </a:cubicBezTo>
                    <a:cubicBezTo>
                      <a:pt x="251" y="132"/>
                      <a:pt x="251" y="132"/>
                      <a:pt x="251" y="132"/>
                    </a:cubicBezTo>
                    <a:cubicBezTo>
                      <a:pt x="272" y="133"/>
                      <a:pt x="284" y="138"/>
                      <a:pt x="296" y="148"/>
                    </a:cubicBezTo>
                    <a:cubicBezTo>
                      <a:pt x="308" y="158"/>
                      <a:pt x="313" y="172"/>
                      <a:pt x="314" y="190"/>
                    </a:cubicBezTo>
                    <a:cubicBezTo>
                      <a:pt x="267" y="190"/>
                      <a:pt x="267" y="190"/>
                      <a:pt x="267" y="190"/>
                    </a:cubicBezTo>
                    <a:cubicBezTo>
                      <a:pt x="266" y="182"/>
                      <a:pt x="265" y="177"/>
                      <a:pt x="262" y="173"/>
                    </a:cubicBezTo>
                    <a:cubicBezTo>
                      <a:pt x="254" y="164"/>
                      <a:pt x="218" y="164"/>
                      <a:pt x="208" y="171"/>
                    </a:cubicBezTo>
                    <a:cubicBezTo>
                      <a:pt x="201" y="177"/>
                      <a:pt x="200" y="190"/>
                      <a:pt x="208" y="196"/>
                    </a:cubicBezTo>
                    <a:cubicBezTo>
                      <a:pt x="217" y="203"/>
                      <a:pt x="250" y="208"/>
                      <a:pt x="264" y="212"/>
                    </a:cubicBezTo>
                    <a:cubicBezTo>
                      <a:pt x="281" y="218"/>
                      <a:pt x="294" y="224"/>
                      <a:pt x="302" y="231"/>
                    </a:cubicBezTo>
                    <a:cubicBezTo>
                      <a:pt x="313" y="241"/>
                      <a:pt x="318" y="254"/>
                      <a:pt x="318" y="271"/>
                    </a:cubicBezTo>
                    <a:cubicBezTo>
                      <a:pt x="319" y="290"/>
                      <a:pt x="312" y="304"/>
                      <a:pt x="300" y="314"/>
                    </a:cubicBezTo>
                    <a:cubicBezTo>
                      <a:pt x="288" y="325"/>
                      <a:pt x="272" y="332"/>
                      <a:pt x="248" y="333"/>
                    </a:cubicBezTo>
                    <a:cubicBezTo>
                      <a:pt x="248" y="355"/>
                      <a:pt x="248" y="355"/>
                      <a:pt x="248" y="355"/>
                    </a:cubicBezTo>
                    <a:cubicBezTo>
                      <a:pt x="219" y="355"/>
                      <a:pt x="219" y="355"/>
                      <a:pt x="219" y="355"/>
                    </a:cubicBezTo>
                    <a:cubicBezTo>
                      <a:pt x="219" y="333"/>
                      <a:pt x="219" y="333"/>
                      <a:pt x="219" y="333"/>
                    </a:cubicBezTo>
                    <a:cubicBezTo>
                      <a:pt x="196" y="333"/>
                      <a:pt x="183" y="325"/>
                      <a:pt x="171" y="313"/>
                    </a:cubicBezTo>
                    <a:cubicBezTo>
                      <a:pt x="158" y="302"/>
                      <a:pt x="151" y="286"/>
                      <a:pt x="151" y="266"/>
                    </a:cubicBezTo>
                    <a:cubicBezTo>
                      <a:pt x="201" y="266"/>
                      <a:pt x="201" y="266"/>
                      <a:pt x="201" y="266"/>
                    </a:cubicBezTo>
                    <a:cubicBezTo>
                      <a:pt x="202" y="276"/>
                      <a:pt x="204" y="283"/>
                      <a:pt x="207" y="288"/>
                    </a:cubicBezTo>
                    <a:cubicBezTo>
                      <a:pt x="216" y="299"/>
                      <a:pt x="254" y="297"/>
                      <a:pt x="263" y="290"/>
                    </a:cubicBezTo>
                    <a:cubicBezTo>
                      <a:pt x="272" y="284"/>
                      <a:pt x="272" y="271"/>
                      <a:pt x="264" y="264"/>
                    </a:cubicBezTo>
                    <a:cubicBezTo>
                      <a:pt x="245" y="249"/>
                      <a:pt x="198" y="252"/>
                      <a:pt x="170" y="228"/>
                    </a:cubicBezTo>
                    <a:close/>
                    <a:moveTo>
                      <a:pt x="69" y="69"/>
                    </a:moveTo>
                    <a:cubicBezTo>
                      <a:pt x="111" y="26"/>
                      <a:pt x="170" y="0"/>
                      <a:pt x="235" y="0"/>
                    </a:cubicBezTo>
                    <a:cubicBezTo>
                      <a:pt x="300" y="0"/>
                      <a:pt x="359" y="26"/>
                      <a:pt x="401" y="69"/>
                    </a:cubicBezTo>
                    <a:cubicBezTo>
                      <a:pt x="444" y="111"/>
                      <a:pt x="470" y="170"/>
                      <a:pt x="470" y="235"/>
                    </a:cubicBezTo>
                    <a:cubicBezTo>
                      <a:pt x="470" y="300"/>
                      <a:pt x="444" y="359"/>
                      <a:pt x="401" y="401"/>
                    </a:cubicBezTo>
                    <a:cubicBezTo>
                      <a:pt x="359" y="444"/>
                      <a:pt x="300" y="470"/>
                      <a:pt x="235" y="470"/>
                    </a:cubicBezTo>
                    <a:cubicBezTo>
                      <a:pt x="170" y="470"/>
                      <a:pt x="111" y="444"/>
                      <a:pt x="69" y="401"/>
                    </a:cubicBezTo>
                    <a:cubicBezTo>
                      <a:pt x="26" y="359"/>
                      <a:pt x="0" y="300"/>
                      <a:pt x="0" y="235"/>
                    </a:cubicBezTo>
                    <a:cubicBezTo>
                      <a:pt x="0" y="170"/>
                      <a:pt x="26" y="111"/>
                      <a:pt x="69"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grpSp>
        <p:grpSp>
          <p:nvGrpSpPr>
            <p:cNvPr id="49" name="组合 6"/>
            <p:cNvGrpSpPr/>
            <p:nvPr/>
          </p:nvGrpSpPr>
          <p:grpSpPr>
            <a:xfrm>
              <a:off x="5160391" y="3434588"/>
              <a:ext cx="366269" cy="359899"/>
              <a:chOff x="5037571" y="856343"/>
              <a:chExt cx="715006" cy="702571"/>
            </a:xfrm>
            <a:solidFill>
              <a:schemeClr val="accent2"/>
            </a:solidFill>
          </p:grpSpPr>
          <p:sp>
            <p:nvSpPr>
              <p:cNvPr id="50" name="Freeform 39"/>
              <p:cNvSpPr/>
              <p:nvPr/>
            </p:nvSpPr>
            <p:spPr bwMode="auto">
              <a:xfrm>
                <a:off x="5468769" y="856343"/>
                <a:ext cx="244675" cy="244675"/>
              </a:xfrm>
              <a:custGeom>
                <a:avLst/>
                <a:gdLst>
                  <a:gd name="T0" fmla="*/ 19 w 283"/>
                  <a:gd name="T1" fmla="*/ 0 h 283"/>
                  <a:gd name="T2" fmla="*/ 264 w 283"/>
                  <a:gd name="T3" fmla="*/ 0 h 283"/>
                  <a:gd name="T4" fmla="*/ 276 w 283"/>
                  <a:gd name="T5" fmla="*/ 4 h 283"/>
                  <a:gd name="T6" fmla="*/ 224 w 283"/>
                  <a:gd name="T7" fmla="*/ 38 h 283"/>
                  <a:gd name="T8" fmla="*/ 97 w 283"/>
                  <a:gd name="T9" fmla="*/ 38 h 283"/>
                  <a:gd name="T10" fmla="*/ 90 w 283"/>
                  <a:gd name="T11" fmla="*/ 38 h 283"/>
                  <a:gd name="T12" fmla="*/ 38 w 283"/>
                  <a:gd name="T13" fmla="*/ 38 h 283"/>
                  <a:gd name="T14" fmla="*/ 38 w 283"/>
                  <a:gd name="T15" fmla="*/ 245 h 283"/>
                  <a:gd name="T16" fmla="*/ 103 w 283"/>
                  <a:gd name="T17" fmla="*/ 245 h 283"/>
                  <a:gd name="T18" fmla="*/ 127 w 283"/>
                  <a:gd name="T19" fmla="*/ 245 h 283"/>
                  <a:gd name="T20" fmla="*/ 245 w 283"/>
                  <a:gd name="T21" fmla="*/ 245 h 283"/>
                  <a:gd name="T22" fmla="*/ 245 w 283"/>
                  <a:gd name="T23" fmla="*/ 152 h 283"/>
                  <a:gd name="T24" fmla="*/ 283 w 283"/>
                  <a:gd name="T25" fmla="*/ 115 h 283"/>
                  <a:gd name="T26" fmla="*/ 283 w 283"/>
                  <a:gd name="T27" fmla="*/ 264 h 283"/>
                  <a:gd name="T28" fmla="*/ 264 w 283"/>
                  <a:gd name="T29" fmla="*/ 283 h 283"/>
                  <a:gd name="T30" fmla="*/ 19 w 283"/>
                  <a:gd name="T31" fmla="*/ 283 h 283"/>
                  <a:gd name="T32" fmla="*/ 0 w 283"/>
                  <a:gd name="T33" fmla="*/ 264 h 283"/>
                  <a:gd name="T34" fmla="*/ 0 w 283"/>
                  <a:gd name="T35" fmla="*/ 19 h 283"/>
                  <a:gd name="T36" fmla="*/ 19 w 283"/>
                  <a:gd name="T37"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3" h="283">
                    <a:moveTo>
                      <a:pt x="19" y="0"/>
                    </a:moveTo>
                    <a:cubicBezTo>
                      <a:pt x="264" y="0"/>
                      <a:pt x="264" y="0"/>
                      <a:pt x="264" y="0"/>
                    </a:cubicBezTo>
                    <a:cubicBezTo>
                      <a:pt x="269" y="0"/>
                      <a:pt x="273" y="2"/>
                      <a:pt x="276" y="4"/>
                    </a:cubicBezTo>
                    <a:cubicBezTo>
                      <a:pt x="259" y="16"/>
                      <a:pt x="242" y="27"/>
                      <a:pt x="224" y="38"/>
                    </a:cubicBezTo>
                    <a:cubicBezTo>
                      <a:pt x="97" y="38"/>
                      <a:pt x="97" y="38"/>
                      <a:pt x="97" y="38"/>
                    </a:cubicBezTo>
                    <a:cubicBezTo>
                      <a:pt x="95" y="38"/>
                      <a:pt x="92" y="38"/>
                      <a:pt x="90" y="38"/>
                    </a:cubicBezTo>
                    <a:cubicBezTo>
                      <a:pt x="38" y="38"/>
                      <a:pt x="38" y="38"/>
                      <a:pt x="38" y="38"/>
                    </a:cubicBezTo>
                    <a:cubicBezTo>
                      <a:pt x="38" y="245"/>
                      <a:pt x="38" y="245"/>
                      <a:pt x="38" y="245"/>
                    </a:cubicBezTo>
                    <a:cubicBezTo>
                      <a:pt x="103" y="245"/>
                      <a:pt x="103" y="245"/>
                      <a:pt x="103" y="245"/>
                    </a:cubicBezTo>
                    <a:cubicBezTo>
                      <a:pt x="111" y="247"/>
                      <a:pt x="119" y="247"/>
                      <a:pt x="127" y="245"/>
                    </a:cubicBezTo>
                    <a:cubicBezTo>
                      <a:pt x="245" y="245"/>
                      <a:pt x="245" y="245"/>
                      <a:pt x="245" y="245"/>
                    </a:cubicBezTo>
                    <a:cubicBezTo>
                      <a:pt x="245" y="152"/>
                      <a:pt x="245" y="152"/>
                      <a:pt x="245" y="152"/>
                    </a:cubicBezTo>
                    <a:cubicBezTo>
                      <a:pt x="258" y="140"/>
                      <a:pt x="270" y="128"/>
                      <a:pt x="283" y="115"/>
                    </a:cubicBezTo>
                    <a:cubicBezTo>
                      <a:pt x="283" y="264"/>
                      <a:pt x="283" y="264"/>
                      <a:pt x="283" y="264"/>
                    </a:cubicBezTo>
                    <a:cubicBezTo>
                      <a:pt x="283" y="274"/>
                      <a:pt x="275" y="283"/>
                      <a:pt x="264" y="283"/>
                    </a:cubicBezTo>
                    <a:cubicBezTo>
                      <a:pt x="19" y="283"/>
                      <a:pt x="19" y="283"/>
                      <a:pt x="19" y="283"/>
                    </a:cubicBezTo>
                    <a:cubicBezTo>
                      <a:pt x="9" y="283"/>
                      <a:pt x="0" y="274"/>
                      <a:pt x="0" y="264"/>
                    </a:cubicBezTo>
                    <a:cubicBezTo>
                      <a:pt x="0" y="19"/>
                      <a:pt x="0" y="19"/>
                      <a:pt x="0" y="19"/>
                    </a:cubicBezTo>
                    <a:cubicBezTo>
                      <a:pt x="0" y="9"/>
                      <a:pt x="9" y="0"/>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51" name="Freeform 40"/>
              <p:cNvSpPr>
                <a:spLocks noEditPoints="1"/>
              </p:cNvSpPr>
              <p:nvPr/>
            </p:nvSpPr>
            <p:spPr bwMode="auto">
              <a:xfrm>
                <a:off x="5037571" y="889259"/>
                <a:ext cx="423518" cy="669655"/>
              </a:xfrm>
              <a:custGeom>
                <a:avLst/>
                <a:gdLst>
                  <a:gd name="T0" fmla="*/ 253 w 490"/>
                  <a:gd name="T1" fmla="*/ 737 h 775"/>
                  <a:gd name="T2" fmla="*/ 211 w 490"/>
                  <a:gd name="T3" fmla="*/ 775 h 775"/>
                  <a:gd name="T4" fmla="*/ 175 w 490"/>
                  <a:gd name="T5" fmla="*/ 762 h 775"/>
                  <a:gd name="T6" fmla="*/ 161 w 490"/>
                  <a:gd name="T7" fmla="*/ 762 h 775"/>
                  <a:gd name="T8" fmla="*/ 125 w 490"/>
                  <a:gd name="T9" fmla="*/ 775 h 775"/>
                  <a:gd name="T10" fmla="*/ 84 w 490"/>
                  <a:gd name="T11" fmla="*/ 737 h 775"/>
                  <a:gd name="T12" fmla="*/ 76 w 490"/>
                  <a:gd name="T13" fmla="*/ 475 h 775"/>
                  <a:gd name="T14" fmla="*/ 65 w 490"/>
                  <a:gd name="T15" fmla="*/ 474 h 775"/>
                  <a:gd name="T16" fmla="*/ 21 w 490"/>
                  <a:gd name="T17" fmla="*/ 441 h 775"/>
                  <a:gd name="T18" fmla="*/ 19 w 490"/>
                  <a:gd name="T19" fmla="*/ 217 h 775"/>
                  <a:gd name="T20" fmla="*/ 48 w 490"/>
                  <a:gd name="T21" fmla="*/ 192 h 775"/>
                  <a:gd name="T22" fmla="*/ 121 w 490"/>
                  <a:gd name="T23" fmla="*/ 183 h 775"/>
                  <a:gd name="T24" fmla="*/ 132 w 490"/>
                  <a:gd name="T25" fmla="*/ 189 h 775"/>
                  <a:gd name="T26" fmla="*/ 168 w 490"/>
                  <a:gd name="T27" fmla="*/ 243 h 775"/>
                  <a:gd name="T28" fmla="*/ 204 w 490"/>
                  <a:gd name="T29" fmla="*/ 189 h 775"/>
                  <a:gd name="T30" fmla="*/ 216 w 490"/>
                  <a:gd name="T31" fmla="*/ 183 h 775"/>
                  <a:gd name="T32" fmla="*/ 257 w 490"/>
                  <a:gd name="T33" fmla="*/ 188 h 775"/>
                  <a:gd name="T34" fmla="*/ 293 w 490"/>
                  <a:gd name="T35" fmla="*/ 205 h 775"/>
                  <a:gd name="T36" fmla="*/ 331 w 490"/>
                  <a:gd name="T37" fmla="*/ 251 h 775"/>
                  <a:gd name="T38" fmla="*/ 339 w 490"/>
                  <a:gd name="T39" fmla="*/ 259 h 775"/>
                  <a:gd name="T40" fmla="*/ 355 w 490"/>
                  <a:gd name="T41" fmla="*/ 261 h 775"/>
                  <a:gd name="T42" fmla="*/ 362 w 490"/>
                  <a:gd name="T43" fmla="*/ 256 h 775"/>
                  <a:gd name="T44" fmla="*/ 406 w 490"/>
                  <a:gd name="T45" fmla="*/ 223 h 775"/>
                  <a:gd name="T46" fmla="*/ 452 w 490"/>
                  <a:gd name="T47" fmla="*/ 284 h 775"/>
                  <a:gd name="T48" fmla="*/ 405 w 490"/>
                  <a:gd name="T49" fmla="*/ 318 h 775"/>
                  <a:gd name="T50" fmla="*/ 357 w 490"/>
                  <a:gd name="T51" fmla="*/ 346 h 775"/>
                  <a:gd name="T52" fmla="*/ 321 w 490"/>
                  <a:gd name="T53" fmla="*/ 343 h 775"/>
                  <a:gd name="T54" fmla="*/ 275 w 490"/>
                  <a:gd name="T55" fmla="*/ 302 h 775"/>
                  <a:gd name="T56" fmla="*/ 265 w 490"/>
                  <a:gd name="T57" fmla="*/ 291 h 775"/>
                  <a:gd name="T58" fmla="*/ 253 w 490"/>
                  <a:gd name="T59" fmla="*/ 737 h 775"/>
                  <a:gd name="T60" fmla="*/ 170 w 490"/>
                  <a:gd name="T61" fmla="*/ 1 h 775"/>
                  <a:gd name="T62" fmla="*/ 236 w 490"/>
                  <a:gd name="T63" fmla="*/ 74 h 775"/>
                  <a:gd name="T64" fmla="*/ 167 w 490"/>
                  <a:gd name="T65" fmla="*/ 159 h 775"/>
                  <a:gd name="T66" fmla="*/ 100 w 490"/>
                  <a:gd name="T67" fmla="*/ 71 h 775"/>
                  <a:gd name="T68" fmla="*/ 170 w 490"/>
                  <a:gd name="T69" fmla="*/ 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0" h="775">
                    <a:moveTo>
                      <a:pt x="253" y="737"/>
                    </a:moveTo>
                    <a:cubicBezTo>
                      <a:pt x="252" y="758"/>
                      <a:pt x="230" y="775"/>
                      <a:pt x="211" y="775"/>
                    </a:cubicBezTo>
                    <a:cubicBezTo>
                      <a:pt x="198" y="775"/>
                      <a:pt x="182" y="770"/>
                      <a:pt x="175" y="762"/>
                    </a:cubicBezTo>
                    <a:cubicBezTo>
                      <a:pt x="172" y="757"/>
                      <a:pt x="165" y="757"/>
                      <a:pt x="161" y="762"/>
                    </a:cubicBezTo>
                    <a:cubicBezTo>
                      <a:pt x="155" y="770"/>
                      <a:pt x="138" y="775"/>
                      <a:pt x="125" y="775"/>
                    </a:cubicBezTo>
                    <a:cubicBezTo>
                      <a:pt x="106" y="775"/>
                      <a:pt x="85" y="758"/>
                      <a:pt x="84" y="737"/>
                    </a:cubicBezTo>
                    <a:cubicBezTo>
                      <a:pt x="76" y="475"/>
                      <a:pt x="76" y="475"/>
                      <a:pt x="76" y="475"/>
                    </a:cubicBezTo>
                    <a:cubicBezTo>
                      <a:pt x="65" y="474"/>
                      <a:pt x="65" y="474"/>
                      <a:pt x="65" y="474"/>
                    </a:cubicBezTo>
                    <a:cubicBezTo>
                      <a:pt x="47" y="472"/>
                      <a:pt x="24" y="459"/>
                      <a:pt x="21" y="441"/>
                    </a:cubicBezTo>
                    <a:cubicBezTo>
                      <a:pt x="0" y="331"/>
                      <a:pt x="4" y="332"/>
                      <a:pt x="19" y="217"/>
                    </a:cubicBezTo>
                    <a:cubicBezTo>
                      <a:pt x="21" y="209"/>
                      <a:pt x="31" y="194"/>
                      <a:pt x="48" y="192"/>
                    </a:cubicBezTo>
                    <a:cubicBezTo>
                      <a:pt x="121" y="183"/>
                      <a:pt x="121" y="183"/>
                      <a:pt x="121" y="183"/>
                    </a:cubicBezTo>
                    <a:cubicBezTo>
                      <a:pt x="125" y="183"/>
                      <a:pt x="130" y="185"/>
                      <a:pt x="132" y="189"/>
                    </a:cubicBezTo>
                    <a:cubicBezTo>
                      <a:pt x="168" y="243"/>
                      <a:pt x="168" y="243"/>
                      <a:pt x="168" y="243"/>
                    </a:cubicBezTo>
                    <a:cubicBezTo>
                      <a:pt x="204" y="189"/>
                      <a:pt x="204" y="189"/>
                      <a:pt x="204" y="189"/>
                    </a:cubicBezTo>
                    <a:cubicBezTo>
                      <a:pt x="207" y="185"/>
                      <a:pt x="211" y="183"/>
                      <a:pt x="216" y="183"/>
                    </a:cubicBezTo>
                    <a:cubicBezTo>
                      <a:pt x="257" y="188"/>
                      <a:pt x="257" y="188"/>
                      <a:pt x="257" y="188"/>
                    </a:cubicBezTo>
                    <a:cubicBezTo>
                      <a:pt x="278" y="191"/>
                      <a:pt x="285" y="196"/>
                      <a:pt x="293" y="205"/>
                    </a:cubicBezTo>
                    <a:cubicBezTo>
                      <a:pt x="307" y="223"/>
                      <a:pt x="320" y="239"/>
                      <a:pt x="331" y="251"/>
                    </a:cubicBezTo>
                    <a:cubicBezTo>
                      <a:pt x="334" y="254"/>
                      <a:pt x="336" y="257"/>
                      <a:pt x="339" y="259"/>
                    </a:cubicBezTo>
                    <a:cubicBezTo>
                      <a:pt x="343" y="264"/>
                      <a:pt x="350" y="264"/>
                      <a:pt x="355" y="261"/>
                    </a:cubicBezTo>
                    <a:cubicBezTo>
                      <a:pt x="357" y="259"/>
                      <a:pt x="360" y="258"/>
                      <a:pt x="362" y="256"/>
                    </a:cubicBezTo>
                    <a:cubicBezTo>
                      <a:pt x="373" y="248"/>
                      <a:pt x="393" y="233"/>
                      <a:pt x="406" y="223"/>
                    </a:cubicBezTo>
                    <a:cubicBezTo>
                      <a:pt x="442" y="195"/>
                      <a:pt x="490" y="255"/>
                      <a:pt x="452" y="284"/>
                    </a:cubicBezTo>
                    <a:cubicBezTo>
                      <a:pt x="438" y="294"/>
                      <a:pt x="418" y="310"/>
                      <a:pt x="405" y="318"/>
                    </a:cubicBezTo>
                    <a:cubicBezTo>
                      <a:pt x="386" y="332"/>
                      <a:pt x="369" y="342"/>
                      <a:pt x="357" y="346"/>
                    </a:cubicBezTo>
                    <a:cubicBezTo>
                      <a:pt x="346" y="351"/>
                      <a:pt x="332" y="351"/>
                      <a:pt x="321" y="343"/>
                    </a:cubicBezTo>
                    <a:cubicBezTo>
                      <a:pt x="305" y="333"/>
                      <a:pt x="291" y="320"/>
                      <a:pt x="275" y="302"/>
                    </a:cubicBezTo>
                    <a:cubicBezTo>
                      <a:pt x="272" y="299"/>
                      <a:pt x="269" y="295"/>
                      <a:pt x="265" y="291"/>
                    </a:cubicBezTo>
                    <a:cubicBezTo>
                      <a:pt x="253" y="737"/>
                      <a:pt x="253" y="737"/>
                      <a:pt x="253" y="737"/>
                    </a:cubicBezTo>
                    <a:close/>
                    <a:moveTo>
                      <a:pt x="170" y="1"/>
                    </a:moveTo>
                    <a:cubicBezTo>
                      <a:pt x="207" y="2"/>
                      <a:pt x="237" y="34"/>
                      <a:pt x="236" y="74"/>
                    </a:cubicBezTo>
                    <a:cubicBezTo>
                      <a:pt x="235" y="113"/>
                      <a:pt x="204" y="160"/>
                      <a:pt x="167" y="159"/>
                    </a:cubicBezTo>
                    <a:cubicBezTo>
                      <a:pt x="129" y="159"/>
                      <a:pt x="100" y="110"/>
                      <a:pt x="100" y="71"/>
                    </a:cubicBezTo>
                    <a:cubicBezTo>
                      <a:pt x="101" y="32"/>
                      <a:pt x="132" y="0"/>
                      <a:pt x="17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52" name="Freeform 41"/>
              <p:cNvSpPr/>
              <p:nvPr/>
            </p:nvSpPr>
            <p:spPr bwMode="auto">
              <a:xfrm>
                <a:off x="5532772" y="870972"/>
                <a:ext cx="219805" cy="176283"/>
              </a:xfrm>
              <a:custGeom>
                <a:avLst/>
                <a:gdLst>
                  <a:gd name="T0" fmla="*/ 35 w 254"/>
                  <a:gd name="T1" fmla="*/ 62 h 204"/>
                  <a:gd name="T2" fmla="*/ 0 w 254"/>
                  <a:gd name="T3" fmla="*/ 66 h 204"/>
                  <a:gd name="T4" fmla="*/ 11 w 254"/>
                  <a:gd name="T5" fmla="*/ 171 h 204"/>
                  <a:gd name="T6" fmla="*/ 48 w 254"/>
                  <a:gd name="T7" fmla="*/ 195 h 204"/>
                  <a:gd name="T8" fmla="*/ 243 w 254"/>
                  <a:gd name="T9" fmla="*/ 20 h 204"/>
                  <a:gd name="T10" fmla="*/ 230 w 254"/>
                  <a:gd name="T11" fmla="*/ 7 h 204"/>
                  <a:gd name="T12" fmla="*/ 53 w 254"/>
                  <a:gd name="T13" fmla="*/ 116 h 204"/>
                  <a:gd name="T14" fmla="*/ 35 w 254"/>
                  <a:gd name="T15" fmla="*/ 62 h 2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4" h="204">
                    <a:moveTo>
                      <a:pt x="35" y="62"/>
                    </a:moveTo>
                    <a:cubicBezTo>
                      <a:pt x="31" y="48"/>
                      <a:pt x="0" y="51"/>
                      <a:pt x="0" y="66"/>
                    </a:cubicBezTo>
                    <a:cubicBezTo>
                      <a:pt x="0" y="113"/>
                      <a:pt x="4" y="130"/>
                      <a:pt x="11" y="171"/>
                    </a:cubicBezTo>
                    <a:cubicBezTo>
                      <a:pt x="14" y="186"/>
                      <a:pt x="36" y="204"/>
                      <a:pt x="48" y="195"/>
                    </a:cubicBezTo>
                    <a:cubicBezTo>
                      <a:pt x="133" y="135"/>
                      <a:pt x="169" y="92"/>
                      <a:pt x="243" y="20"/>
                    </a:cubicBezTo>
                    <a:cubicBezTo>
                      <a:pt x="254" y="9"/>
                      <a:pt x="240" y="0"/>
                      <a:pt x="230" y="7"/>
                    </a:cubicBezTo>
                    <a:cubicBezTo>
                      <a:pt x="158" y="56"/>
                      <a:pt x="123" y="73"/>
                      <a:pt x="53" y="116"/>
                    </a:cubicBezTo>
                    <a:cubicBezTo>
                      <a:pt x="42" y="95"/>
                      <a:pt x="40" y="80"/>
                      <a:pt x="35"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grpSp>
        <p:grpSp>
          <p:nvGrpSpPr>
            <p:cNvPr id="53" name="组合 7"/>
            <p:cNvGrpSpPr/>
            <p:nvPr/>
          </p:nvGrpSpPr>
          <p:grpSpPr>
            <a:xfrm>
              <a:off x="3656940" y="3443018"/>
              <a:ext cx="363271" cy="343038"/>
              <a:chOff x="6460269" y="872801"/>
              <a:chExt cx="709154" cy="669655"/>
            </a:xfrm>
            <a:solidFill>
              <a:schemeClr val="accent1"/>
            </a:solidFill>
          </p:grpSpPr>
          <p:sp>
            <p:nvSpPr>
              <p:cNvPr id="54" name="Freeform 42"/>
              <p:cNvSpPr>
                <a:spLocks noEditPoints="1"/>
              </p:cNvSpPr>
              <p:nvPr/>
            </p:nvSpPr>
            <p:spPr bwMode="auto">
              <a:xfrm>
                <a:off x="6460269" y="872801"/>
                <a:ext cx="442902" cy="669655"/>
              </a:xfrm>
              <a:custGeom>
                <a:avLst/>
                <a:gdLst>
                  <a:gd name="T0" fmla="*/ 250 w 512"/>
                  <a:gd name="T1" fmla="*/ 737 h 775"/>
                  <a:gd name="T2" fmla="*/ 209 w 512"/>
                  <a:gd name="T3" fmla="*/ 775 h 775"/>
                  <a:gd name="T4" fmla="*/ 173 w 512"/>
                  <a:gd name="T5" fmla="*/ 762 h 775"/>
                  <a:gd name="T6" fmla="*/ 159 w 512"/>
                  <a:gd name="T7" fmla="*/ 762 h 775"/>
                  <a:gd name="T8" fmla="*/ 124 w 512"/>
                  <a:gd name="T9" fmla="*/ 775 h 775"/>
                  <a:gd name="T10" fmla="*/ 83 w 512"/>
                  <a:gd name="T11" fmla="*/ 737 h 775"/>
                  <a:gd name="T12" fmla="*/ 75 w 512"/>
                  <a:gd name="T13" fmla="*/ 475 h 775"/>
                  <a:gd name="T14" fmla="*/ 65 w 512"/>
                  <a:gd name="T15" fmla="*/ 474 h 775"/>
                  <a:gd name="T16" fmla="*/ 21 w 512"/>
                  <a:gd name="T17" fmla="*/ 441 h 775"/>
                  <a:gd name="T18" fmla="*/ 19 w 512"/>
                  <a:gd name="T19" fmla="*/ 214 h 775"/>
                  <a:gd name="T20" fmla="*/ 48 w 512"/>
                  <a:gd name="T21" fmla="*/ 189 h 775"/>
                  <a:gd name="T22" fmla="*/ 119 w 512"/>
                  <a:gd name="T23" fmla="*/ 181 h 775"/>
                  <a:gd name="T24" fmla="*/ 131 w 512"/>
                  <a:gd name="T25" fmla="*/ 186 h 775"/>
                  <a:gd name="T26" fmla="*/ 166 w 512"/>
                  <a:gd name="T27" fmla="*/ 239 h 775"/>
                  <a:gd name="T28" fmla="*/ 202 w 512"/>
                  <a:gd name="T29" fmla="*/ 186 h 775"/>
                  <a:gd name="T30" fmla="*/ 213 w 512"/>
                  <a:gd name="T31" fmla="*/ 181 h 775"/>
                  <a:gd name="T32" fmla="*/ 269 w 512"/>
                  <a:gd name="T33" fmla="*/ 184 h 775"/>
                  <a:gd name="T34" fmla="*/ 286 w 512"/>
                  <a:gd name="T35" fmla="*/ 190 h 775"/>
                  <a:gd name="T36" fmla="*/ 361 w 512"/>
                  <a:gd name="T37" fmla="*/ 220 h 775"/>
                  <a:gd name="T38" fmla="*/ 454 w 512"/>
                  <a:gd name="T39" fmla="*/ 179 h 775"/>
                  <a:gd name="T40" fmla="*/ 503 w 512"/>
                  <a:gd name="T41" fmla="*/ 193 h 775"/>
                  <a:gd name="T42" fmla="*/ 488 w 512"/>
                  <a:gd name="T43" fmla="*/ 243 h 775"/>
                  <a:gd name="T44" fmla="*/ 382 w 512"/>
                  <a:gd name="T45" fmla="*/ 290 h 775"/>
                  <a:gd name="T46" fmla="*/ 359 w 512"/>
                  <a:gd name="T47" fmla="*/ 294 h 775"/>
                  <a:gd name="T48" fmla="*/ 266 w 512"/>
                  <a:gd name="T49" fmla="*/ 263 h 775"/>
                  <a:gd name="T50" fmla="*/ 261 w 512"/>
                  <a:gd name="T51" fmla="*/ 265 h 775"/>
                  <a:gd name="T52" fmla="*/ 250 w 512"/>
                  <a:gd name="T53" fmla="*/ 737 h 775"/>
                  <a:gd name="T54" fmla="*/ 168 w 512"/>
                  <a:gd name="T55" fmla="*/ 1 h 775"/>
                  <a:gd name="T56" fmla="*/ 233 w 512"/>
                  <a:gd name="T57" fmla="*/ 72 h 775"/>
                  <a:gd name="T58" fmla="*/ 165 w 512"/>
                  <a:gd name="T59" fmla="*/ 157 h 775"/>
                  <a:gd name="T60" fmla="*/ 99 w 512"/>
                  <a:gd name="T61" fmla="*/ 70 h 775"/>
                  <a:gd name="T62" fmla="*/ 168 w 512"/>
                  <a:gd name="T63" fmla="*/ 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2" h="775">
                    <a:moveTo>
                      <a:pt x="250" y="737"/>
                    </a:moveTo>
                    <a:cubicBezTo>
                      <a:pt x="249" y="758"/>
                      <a:pt x="228" y="775"/>
                      <a:pt x="209" y="775"/>
                    </a:cubicBezTo>
                    <a:cubicBezTo>
                      <a:pt x="196" y="775"/>
                      <a:pt x="180" y="770"/>
                      <a:pt x="173" y="762"/>
                    </a:cubicBezTo>
                    <a:cubicBezTo>
                      <a:pt x="170" y="757"/>
                      <a:pt x="163" y="757"/>
                      <a:pt x="159" y="762"/>
                    </a:cubicBezTo>
                    <a:cubicBezTo>
                      <a:pt x="153" y="770"/>
                      <a:pt x="137" y="775"/>
                      <a:pt x="124" y="775"/>
                    </a:cubicBezTo>
                    <a:cubicBezTo>
                      <a:pt x="105" y="775"/>
                      <a:pt x="84" y="758"/>
                      <a:pt x="83" y="737"/>
                    </a:cubicBezTo>
                    <a:cubicBezTo>
                      <a:pt x="75" y="475"/>
                      <a:pt x="75" y="475"/>
                      <a:pt x="75" y="475"/>
                    </a:cubicBezTo>
                    <a:cubicBezTo>
                      <a:pt x="65" y="474"/>
                      <a:pt x="65" y="474"/>
                      <a:pt x="65" y="474"/>
                    </a:cubicBezTo>
                    <a:cubicBezTo>
                      <a:pt x="46" y="472"/>
                      <a:pt x="24" y="460"/>
                      <a:pt x="21" y="441"/>
                    </a:cubicBezTo>
                    <a:cubicBezTo>
                      <a:pt x="0" y="333"/>
                      <a:pt x="4" y="328"/>
                      <a:pt x="19" y="214"/>
                    </a:cubicBezTo>
                    <a:cubicBezTo>
                      <a:pt x="21" y="206"/>
                      <a:pt x="30" y="191"/>
                      <a:pt x="48" y="189"/>
                    </a:cubicBezTo>
                    <a:cubicBezTo>
                      <a:pt x="119" y="181"/>
                      <a:pt x="119" y="181"/>
                      <a:pt x="119" y="181"/>
                    </a:cubicBezTo>
                    <a:cubicBezTo>
                      <a:pt x="124" y="180"/>
                      <a:pt x="128" y="182"/>
                      <a:pt x="131" y="186"/>
                    </a:cubicBezTo>
                    <a:cubicBezTo>
                      <a:pt x="166" y="239"/>
                      <a:pt x="166" y="239"/>
                      <a:pt x="166" y="239"/>
                    </a:cubicBezTo>
                    <a:cubicBezTo>
                      <a:pt x="202" y="186"/>
                      <a:pt x="202" y="186"/>
                      <a:pt x="202" y="186"/>
                    </a:cubicBezTo>
                    <a:cubicBezTo>
                      <a:pt x="204" y="182"/>
                      <a:pt x="209" y="180"/>
                      <a:pt x="213" y="181"/>
                    </a:cubicBezTo>
                    <a:cubicBezTo>
                      <a:pt x="219" y="181"/>
                      <a:pt x="248" y="183"/>
                      <a:pt x="269" y="184"/>
                    </a:cubicBezTo>
                    <a:cubicBezTo>
                      <a:pt x="275" y="185"/>
                      <a:pt x="281" y="186"/>
                      <a:pt x="286" y="190"/>
                    </a:cubicBezTo>
                    <a:cubicBezTo>
                      <a:pt x="309" y="204"/>
                      <a:pt x="334" y="215"/>
                      <a:pt x="361" y="220"/>
                    </a:cubicBezTo>
                    <a:cubicBezTo>
                      <a:pt x="393" y="209"/>
                      <a:pt x="424" y="195"/>
                      <a:pt x="454" y="179"/>
                    </a:cubicBezTo>
                    <a:cubicBezTo>
                      <a:pt x="471" y="169"/>
                      <a:pt x="493" y="176"/>
                      <a:pt x="503" y="193"/>
                    </a:cubicBezTo>
                    <a:cubicBezTo>
                      <a:pt x="512" y="211"/>
                      <a:pt x="506" y="233"/>
                      <a:pt x="488" y="243"/>
                    </a:cubicBezTo>
                    <a:cubicBezTo>
                      <a:pt x="452" y="262"/>
                      <a:pt x="420" y="274"/>
                      <a:pt x="382" y="290"/>
                    </a:cubicBezTo>
                    <a:cubicBezTo>
                      <a:pt x="375" y="293"/>
                      <a:pt x="367" y="295"/>
                      <a:pt x="359" y="294"/>
                    </a:cubicBezTo>
                    <a:cubicBezTo>
                      <a:pt x="326" y="288"/>
                      <a:pt x="296" y="279"/>
                      <a:pt x="266" y="263"/>
                    </a:cubicBezTo>
                    <a:cubicBezTo>
                      <a:pt x="261" y="265"/>
                      <a:pt x="261" y="265"/>
                      <a:pt x="261" y="265"/>
                    </a:cubicBezTo>
                    <a:cubicBezTo>
                      <a:pt x="250" y="737"/>
                      <a:pt x="250" y="737"/>
                      <a:pt x="250" y="737"/>
                    </a:cubicBezTo>
                    <a:close/>
                    <a:moveTo>
                      <a:pt x="168" y="1"/>
                    </a:moveTo>
                    <a:cubicBezTo>
                      <a:pt x="205" y="1"/>
                      <a:pt x="234" y="33"/>
                      <a:pt x="233" y="72"/>
                    </a:cubicBezTo>
                    <a:cubicBezTo>
                      <a:pt x="233" y="111"/>
                      <a:pt x="202" y="158"/>
                      <a:pt x="165" y="157"/>
                    </a:cubicBezTo>
                    <a:cubicBezTo>
                      <a:pt x="128" y="156"/>
                      <a:pt x="99" y="109"/>
                      <a:pt x="99" y="70"/>
                    </a:cubicBezTo>
                    <a:cubicBezTo>
                      <a:pt x="100" y="31"/>
                      <a:pt x="131" y="0"/>
                      <a:pt x="16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55" name="Freeform 43"/>
              <p:cNvSpPr>
                <a:spLocks noEditPoints="1"/>
              </p:cNvSpPr>
              <p:nvPr/>
            </p:nvSpPr>
            <p:spPr bwMode="auto">
              <a:xfrm>
                <a:off x="6735299" y="1108698"/>
                <a:ext cx="434124" cy="433758"/>
              </a:xfrm>
              <a:custGeom>
                <a:avLst/>
                <a:gdLst>
                  <a:gd name="T0" fmla="*/ 388 w 502"/>
                  <a:gd name="T1" fmla="*/ 388 h 502"/>
                  <a:gd name="T2" fmla="*/ 383 w 502"/>
                  <a:gd name="T3" fmla="*/ 335 h 502"/>
                  <a:gd name="T4" fmla="*/ 334 w 502"/>
                  <a:gd name="T5" fmla="*/ 426 h 502"/>
                  <a:gd name="T6" fmla="*/ 445 w 502"/>
                  <a:gd name="T7" fmla="*/ 251 h 502"/>
                  <a:gd name="T8" fmla="*/ 393 w 502"/>
                  <a:gd name="T9" fmla="*/ 214 h 502"/>
                  <a:gd name="T10" fmla="*/ 392 w 502"/>
                  <a:gd name="T11" fmla="*/ 297 h 502"/>
                  <a:gd name="T12" fmla="*/ 430 w 502"/>
                  <a:gd name="T13" fmla="*/ 176 h 502"/>
                  <a:gd name="T14" fmla="*/ 332 w 502"/>
                  <a:gd name="T15" fmla="*/ 75 h 502"/>
                  <a:gd name="T16" fmla="*/ 385 w 502"/>
                  <a:gd name="T17" fmla="*/ 176 h 502"/>
                  <a:gd name="T18" fmla="*/ 72 w 502"/>
                  <a:gd name="T19" fmla="*/ 176 h 502"/>
                  <a:gd name="T20" fmla="*/ 150 w 502"/>
                  <a:gd name="T21" fmla="*/ 117 h 502"/>
                  <a:gd name="T22" fmla="*/ 114 w 502"/>
                  <a:gd name="T23" fmla="*/ 114 h 502"/>
                  <a:gd name="T24" fmla="*/ 165 w 502"/>
                  <a:gd name="T25" fmla="*/ 176 h 502"/>
                  <a:gd name="T26" fmla="*/ 236 w 502"/>
                  <a:gd name="T27" fmla="*/ 71 h 502"/>
                  <a:gd name="T28" fmla="*/ 165 w 502"/>
                  <a:gd name="T29" fmla="*/ 176 h 502"/>
                  <a:gd name="T30" fmla="*/ 345 w 502"/>
                  <a:gd name="T31" fmla="*/ 176 h 502"/>
                  <a:gd name="T32" fmla="*/ 274 w 502"/>
                  <a:gd name="T33" fmla="*/ 71 h 502"/>
                  <a:gd name="T34" fmla="*/ 354 w 502"/>
                  <a:gd name="T35" fmla="*/ 214 h 502"/>
                  <a:gd name="T36" fmla="*/ 274 w 502"/>
                  <a:gd name="T37" fmla="*/ 297 h 502"/>
                  <a:gd name="T38" fmla="*/ 357 w 502"/>
                  <a:gd name="T39" fmla="*/ 252 h 502"/>
                  <a:gd name="T40" fmla="*/ 236 w 502"/>
                  <a:gd name="T41" fmla="*/ 214 h 502"/>
                  <a:gd name="T42" fmla="*/ 153 w 502"/>
                  <a:gd name="T43" fmla="*/ 252 h 502"/>
                  <a:gd name="T44" fmla="*/ 236 w 502"/>
                  <a:gd name="T45" fmla="*/ 297 h 502"/>
                  <a:gd name="T46" fmla="*/ 118 w 502"/>
                  <a:gd name="T47" fmla="*/ 214 h 502"/>
                  <a:gd name="T48" fmla="*/ 57 w 502"/>
                  <a:gd name="T49" fmla="*/ 251 h 502"/>
                  <a:gd name="T50" fmla="*/ 119 w 502"/>
                  <a:gd name="T51" fmla="*/ 297 h 502"/>
                  <a:gd name="T52" fmla="*/ 118 w 502"/>
                  <a:gd name="T53" fmla="*/ 214 h 502"/>
                  <a:gd name="T54" fmla="*/ 274 w 502"/>
                  <a:gd name="T55" fmla="*/ 335 h 502"/>
                  <a:gd name="T56" fmla="*/ 328 w 502"/>
                  <a:gd name="T57" fmla="*/ 367 h 502"/>
                  <a:gd name="T58" fmla="*/ 236 w 502"/>
                  <a:gd name="T59" fmla="*/ 335 h 502"/>
                  <a:gd name="T60" fmla="*/ 182 w 502"/>
                  <a:gd name="T61" fmla="*/ 367 h 502"/>
                  <a:gd name="T62" fmla="*/ 236 w 502"/>
                  <a:gd name="T63" fmla="*/ 335 h 502"/>
                  <a:gd name="T64" fmla="*/ 77 w 502"/>
                  <a:gd name="T65" fmla="*/ 335 h 502"/>
                  <a:gd name="T66" fmla="*/ 181 w 502"/>
                  <a:gd name="T67" fmla="*/ 431 h 502"/>
                  <a:gd name="T68" fmla="*/ 128 w 502"/>
                  <a:gd name="T69" fmla="*/ 335 h 502"/>
                  <a:gd name="T70" fmla="*/ 251 w 502"/>
                  <a:gd name="T71" fmla="*/ 502 h 502"/>
                  <a:gd name="T72" fmla="*/ 0 w 502"/>
                  <a:gd name="T73" fmla="*/ 251 h 502"/>
                  <a:gd name="T74" fmla="*/ 251 w 502"/>
                  <a:gd name="T75" fmla="*/ 0 h 502"/>
                  <a:gd name="T76" fmla="*/ 502 w 502"/>
                  <a:gd name="T77" fmla="*/ 251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02" h="502">
                    <a:moveTo>
                      <a:pt x="334" y="426"/>
                    </a:moveTo>
                    <a:cubicBezTo>
                      <a:pt x="355" y="416"/>
                      <a:pt x="373" y="403"/>
                      <a:pt x="388" y="388"/>
                    </a:cubicBezTo>
                    <a:cubicBezTo>
                      <a:pt x="403" y="373"/>
                      <a:pt x="416" y="354"/>
                      <a:pt x="425" y="335"/>
                    </a:cubicBezTo>
                    <a:cubicBezTo>
                      <a:pt x="383" y="335"/>
                      <a:pt x="383" y="335"/>
                      <a:pt x="383" y="335"/>
                    </a:cubicBezTo>
                    <a:cubicBezTo>
                      <a:pt x="377" y="352"/>
                      <a:pt x="370" y="370"/>
                      <a:pt x="362" y="385"/>
                    </a:cubicBezTo>
                    <a:cubicBezTo>
                      <a:pt x="354" y="400"/>
                      <a:pt x="345" y="413"/>
                      <a:pt x="334" y="426"/>
                    </a:cubicBezTo>
                    <a:close/>
                    <a:moveTo>
                      <a:pt x="439" y="297"/>
                    </a:moveTo>
                    <a:cubicBezTo>
                      <a:pt x="443" y="282"/>
                      <a:pt x="445" y="267"/>
                      <a:pt x="445" y="251"/>
                    </a:cubicBezTo>
                    <a:cubicBezTo>
                      <a:pt x="445" y="238"/>
                      <a:pt x="444" y="226"/>
                      <a:pt x="442" y="214"/>
                    </a:cubicBezTo>
                    <a:cubicBezTo>
                      <a:pt x="393" y="214"/>
                      <a:pt x="393" y="214"/>
                      <a:pt x="393" y="214"/>
                    </a:cubicBezTo>
                    <a:cubicBezTo>
                      <a:pt x="395" y="227"/>
                      <a:pt x="395" y="239"/>
                      <a:pt x="395" y="252"/>
                    </a:cubicBezTo>
                    <a:cubicBezTo>
                      <a:pt x="395" y="267"/>
                      <a:pt x="394" y="282"/>
                      <a:pt x="392" y="297"/>
                    </a:cubicBezTo>
                    <a:cubicBezTo>
                      <a:pt x="439" y="297"/>
                      <a:pt x="439" y="297"/>
                      <a:pt x="439" y="297"/>
                    </a:cubicBezTo>
                    <a:close/>
                    <a:moveTo>
                      <a:pt x="430" y="176"/>
                    </a:moveTo>
                    <a:cubicBezTo>
                      <a:pt x="420" y="153"/>
                      <a:pt x="406" y="132"/>
                      <a:pt x="388" y="114"/>
                    </a:cubicBezTo>
                    <a:cubicBezTo>
                      <a:pt x="372" y="98"/>
                      <a:pt x="353" y="84"/>
                      <a:pt x="332" y="75"/>
                    </a:cubicBezTo>
                    <a:cubicBezTo>
                      <a:pt x="343" y="88"/>
                      <a:pt x="353" y="102"/>
                      <a:pt x="361" y="117"/>
                    </a:cubicBezTo>
                    <a:cubicBezTo>
                      <a:pt x="371" y="135"/>
                      <a:pt x="379" y="155"/>
                      <a:pt x="385" y="176"/>
                    </a:cubicBezTo>
                    <a:cubicBezTo>
                      <a:pt x="430" y="176"/>
                      <a:pt x="430" y="176"/>
                      <a:pt x="430" y="176"/>
                    </a:cubicBezTo>
                    <a:close/>
                    <a:moveTo>
                      <a:pt x="72" y="176"/>
                    </a:moveTo>
                    <a:cubicBezTo>
                      <a:pt x="125" y="176"/>
                      <a:pt x="125" y="176"/>
                      <a:pt x="125" y="176"/>
                    </a:cubicBezTo>
                    <a:cubicBezTo>
                      <a:pt x="131" y="155"/>
                      <a:pt x="139" y="135"/>
                      <a:pt x="150" y="117"/>
                    </a:cubicBezTo>
                    <a:cubicBezTo>
                      <a:pt x="159" y="100"/>
                      <a:pt x="170" y="84"/>
                      <a:pt x="183" y="69"/>
                    </a:cubicBezTo>
                    <a:cubicBezTo>
                      <a:pt x="157" y="79"/>
                      <a:pt x="133" y="94"/>
                      <a:pt x="114" y="114"/>
                    </a:cubicBezTo>
                    <a:cubicBezTo>
                      <a:pt x="96" y="132"/>
                      <a:pt x="82" y="153"/>
                      <a:pt x="72" y="176"/>
                    </a:cubicBezTo>
                    <a:close/>
                    <a:moveTo>
                      <a:pt x="165" y="176"/>
                    </a:moveTo>
                    <a:cubicBezTo>
                      <a:pt x="236" y="176"/>
                      <a:pt x="236" y="176"/>
                      <a:pt x="236" y="176"/>
                    </a:cubicBezTo>
                    <a:cubicBezTo>
                      <a:pt x="236" y="71"/>
                      <a:pt x="236" y="71"/>
                      <a:pt x="236" y="71"/>
                    </a:cubicBezTo>
                    <a:cubicBezTo>
                      <a:pt x="215" y="88"/>
                      <a:pt x="197" y="110"/>
                      <a:pt x="183" y="135"/>
                    </a:cubicBezTo>
                    <a:cubicBezTo>
                      <a:pt x="176" y="148"/>
                      <a:pt x="170" y="162"/>
                      <a:pt x="165" y="176"/>
                    </a:cubicBezTo>
                    <a:close/>
                    <a:moveTo>
                      <a:pt x="274" y="176"/>
                    </a:moveTo>
                    <a:cubicBezTo>
                      <a:pt x="345" y="176"/>
                      <a:pt x="345" y="176"/>
                      <a:pt x="345" y="176"/>
                    </a:cubicBezTo>
                    <a:cubicBezTo>
                      <a:pt x="341" y="162"/>
                      <a:pt x="335" y="148"/>
                      <a:pt x="327" y="135"/>
                    </a:cubicBezTo>
                    <a:cubicBezTo>
                      <a:pt x="314" y="110"/>
                      <a:pt x="296" y="88"/>
                      <a:pt x="274" y="71"/>
                    </a:cubicBezTo>
                    <a:cubicBezTo>
                      <a:pt x="274" y="176"/>
                      <a:pt x="274" y="176"/>
                      <a:pt x="274" y="176"/>
                    </a:cubicBezTo>
                    <a:close/>
                    <a:moveTo>
                      <a:pt x="354" y="214"/>
                    </a:moveTo>
                    <a:cubicBezTo>
                      <a:pt x="274" y="214"/>
                      <a:pt x="274" y="214"/>
                      <a:pt x="274" y="214"/>
                    </a:cubicBezTo>
                    <a:cubicBezTo>
                      <a:pt x="274" y="297"/>
                      <a:pt x="274" y="297"/>
                      <a:pt x="274" y="297"/>
                    </a:cubicBezTo>
                    <a:cubicBezTo>
                      <a:pt x="353" y="297"/>
                      <a:pt x="353" y="297"/>
                      <a:pt x="353" y="297"/>
                    </a:cubicBezTo>
                    <a:cubicBezTo>
                      <a:pt x="356" y="282"/>
                      <a:pt x="357" y="267"/>
                      <a:pt x="357" y="252"/>
                    </a:cubicBezTo>
                    <a:cubicBezTo>
                      <a:pt x="357" y="239"/>
                      <a:pt x="356" y="227"/>
                      <a:pt x="354" y="214"/>
                    </a:cubicBezTo>
                    <a:close/>
                    <a:moveTo>
                      <a:pt x="236" y="214"/>
                    </a:moveTo>
                    <a:cubicBezTo>
                      <a:pt x="156" y="214"/>
                      <a:pt x="156" y="214"/>
                      <a:pt x="156" y="214"/>
                    </a:cubicBezTo>
                    <a:cubicBezTo>
                      <a:pt x="154" y="227"/>
                      <a:pt x="153" y="239"/>
                      <a:pt x="153" y="252"/>
                    </a:cubicBezTo>
                    <a:cubicBezTo>
                      <a:pt x="153" y="267"/>
                      <a:pt x="155" y="282"/>
                      <a:pt x="158" y="297"/>
                    </a:cubicBezTo>
                    <a:cubicBezTo>
                      <a:pt x="236" y="297"/>
                      <a:pt x="236" y="297"/>
                      <a:pt x="236" y="297"/>
                    </a:cubicBezTo>
                    <a:cubicBezTo>
                      <a:pt x="236" y="214"/>
                      <a:pt x="236" y="214"/>
                      <a:pt x="236" y="214"/>
                    </a:cubicBezTo>
                    <a:close/>
                    <a:moveTo>
                      <a:pt x="118" y="214"/>
                    </a:moveTo>
                    <a:cubicBezTo>
                      <a:pt x="61" y="214"/>
                      <a:pt x="61" y="214"/>
                      <a:pt x="61" y="214"/>
                    </a:cubicBezTo>
                    <a:cubicBezTo>
                      <a:pt x="59" y="226"/>
                      <a:pt x="57" y="238"/>
                      <a:pt x="57" y="251"/>
                    </a:cubicBezTo>
                    <a:cubicBezTo>
                      <a:pt x="57" y="267"/>
                      <a:pt x="59" y="282"/>
                      <a:pt x="63" y="297"/>
                    </a:cubicBezTo>
                    <a:cubicBezTo>
                      <a:pt x="119" y="297"/>
                      <a:pt x="119" y="297"/>
                      <a:pt x="119" y="297"/>
                    </a:cubicBezTo>
                    <a:cubicBezTo>
                      <a:pt x="116" y="282"/>
                      <a:pt x="115" y="267"/>
                      <a:pt x="115" y="252"/>
                    </a:cubicBezTo>
                    <a:cubicBezTo>
                      <a:pt x="115" y="239"/>
                      <a:pt x="116" y="227"/>
                      <a:pt x="118" y="214"/>
                    </a:cubicBezTo>
                    <a:close/>
                    <a:moveTo>
                      <a:pt x="342" y="335"/>
                    </a:moveTo>
                    <a:cubicBezTo>
                      <a:pt x="274" y="335"/>
                      <a:pt x="274" y="335"/>
                      <a:pt x="274" y="335"/>
                    </a:cubicBezTo>
                    <a:cubicBezTo>
                      <a:pt x="274" y="433"/>
                      <a:pt x="274" y="433"/>
                      <a:pt x="274" y="433"/>
                    </a:cubicBezTo>
                    <a:cubicBezTo>
                      <a:pt x="296" y="415"/>
                      <a:pt x="315" y="392"/>
                      <a:pt x="328" y="367"/>
                    </a:cubicBezTo>
                    <a:cubicBezTo>
                      <a:pt x="334" y="357"/>
                      <a:pt x="338" y="346"/>
                      <a:pt x="342" y="335"/>
                    </a:cubicBezTo>
                    <a:close/>
                    <a:moveTo>
                      <a:pt x="236" y="335"/>
                    </a:moveTo>
                    <a:cubicBezTo>
                      <a:pt x="168" y="335"/>
                      <a:pt x="168" y="335"/>
                      <a:pt x="168" y="335"/>
                    </a:cubicBezTo>
                    <a:cubicBezTo>
                      <a:pt x="172" y="346"/>
                      <a:pt x="177" y="357"/>
                      <a:pt x="182" y="367"/>
                    </a:cubicBezTo>
                    <a:cubicBezTo>
                      <a:pt x="196" y="392"/>
                      <a:pt x="214" y="415"/>
                      <a:pt x="236" y="433"/>
                    </a:cubicBezTo>
                    <a:cubicBezTo>
                      <a:pt x="236" y="335"/>
                      <a:pt x="236" y="335"/>
                      <a:pt x="236" y="335"/>
                    </a:cubicBezTo>
                    <a:close/>
                    <a:moveTo>
                      <a:pt x="128" y="335"/>
                    </a:moveTo>
                    <a:cubicBezTo>
                      <a:pt x="77" y="335"/>
                      <a:pt x="77" y="335"/>
                      <a:pt x="77" y="335"/>
                    </a:cubicBezTo>
                    <a:cubicBezTo>
                      <a:pt x="86" y="354"/>
                      <a:pt x="99" y="373"/>
                      <a:pt x="114" y="388"/>
                    </a:cubicBezTo>
                    <a:cubicBezTo>
                      <a:pt x="133" y="407"/>
                      <a:pt x="155" y="422"/>
                      <a:pt x="181" y="431"/>
                    </a:cubicBezTo>
                    <a:cubicBezTo>
                      <a:pt x="168" y="417"/>
                      <a:pt x="158" y="402"/>
                      <a:pt x="149" y="385"/>
                    </a:cubicBezTo>
                    <a:cubicBezTo>
                      <a:pt x="140" y="370"/>
                      <a:pt x="133" y="352"/>
                      <a:pt x="128" y="335"/>
                    </a:cubicBezTo>
                    <a:close/>
                    <a:moveTo>
                      <a:pt x="429" y="428"/>
                    </a:moveTo>
                    <a:cubicBezTo>
                      <a:pt x="383" y="474"/>
                      <a:pt x="321" y="502"/>
                      <a:pt x="251" y="502"/>
                    </a:cubicBezTo>
                    <a:cubicBezTo>
                      <a:pt x="182" y="502"/>
                      <a:pt x="119" y="474"/>
                      <a:pt x="74" y="428"/>
                    </a:cubicBezTo>
                    <a:cubicBezTo>
                      <a:pt x="28" y="383"/>
                      <a:pt x="0" y="320"/>
                      <a:pt x="0" y="251"/>
                    </a:cubicBezTo>
                    <a:cubicBezTo>
                      <a:pt x="0" y="182"/>
                      <a:pt x="28" y="119"/>
                      <a:pt x="74" y="73"/>
                    </a:cubicBezTo>
                    <a:cubicBezTo>
                      <a:pt x="119" y="28"/>
                      <a:pt x="182" y="0"/>
                      <a:pt x="251" y="0"/>
                    </a:cubicBezTo>
                    <a:cubicBezTo>
                      <a:pt x="321" y="0"/>
                      <a:pt x="383" y="28"/>
                      <a:pt x="429" y="73"/>
                    </a:cubicBezTo>
                    <a:cubicBezTo>
                      <a:pt x="474" y="119"/>
                      <a:pt x="502" y="182"/>
                      <a:pt x="502" y="251"/>
                    </a:cubicBezTo>
                    <a:cubicBezTo>
                      <a:pt x="502" y="320"/>
                      <a:pt x="474" y="383"/>
                      <a:pt x="429" y="4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grpSp>
      </p:grpSp>
      <p:grpSp>
        <p:nvGrpSpPr>
          <p:cNvPr id="56" name="组合 43"/>
          <p:cNvGrpSpPr/>
          <p:nvPr/>
        </p:nvGrpSpPr>
        <p:grpSpPr>
          <a:xfrm>
            <a:off x="3170684" y="2427659"/>
            <a:ext cx="1620732" cy="739871"/>
            <a:chOff x="3169920" y="2040315"/>
            <a:chExt cx="1621155" cy="740064"/>
          </a:xfrm>
        </p:grpSpPr>
        <p:sp>
          <p:nvSpPr>
            <p:cNvPr id="57" name="椭圆 9"/>
            <p:cNvSpPr/>
            <p:nvPr/>
          </p:nvSpPr>
          <p:spPr>
            <a:xfrm>
              <a:off x="4676775" y="2360011"/>
              <a:ext cx="114300" cy="11430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cxnSp>
          <p:nvCxnSpPr>
            <p:cNvPr id="58" name="直接连接符 13"/>
            <p:cNvCxnSpPr>
              <a:stCxn id="57" idx="2"/>
            </p:cNvCxnSpPr>
            <p:nvPr/>
          </p:nvCxnSpPr>
          <p:spPr>
            <a:xfrm flipH="1">
              <a:off x="3169920" y="2417161"/>
              <a:ext cx="1506855"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直接连接符 42"/>
            <p:cNvCxnSpPr/>
            <p:nvPr/>
          </p:nvCxnSpPr>
          <p:spPr>
            <a:xfrm flipV="1">
              <a:off x="3169920" y="2040315"/>
              <a:ext cx="0" cy="74006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0" name="组合 47"/>
          <p:cNvGrpSpPr/>
          <p:nvPr/>
        </p:nvGrpSpPr>
        <p:grpSpPr>
          <a:xfrm>
            <a:off x="1017321" y="4348393"/>
            <a:ext cx="2533144" cy="1672946"/>
            <a:chOff x="6498651" y="3179832"/>
            <a:chExt cx="2533806" cy="1673381"/>
          </a:xfrm>
        </p:grpSpPr>
        <p:sp>
          <p:nvSpPr>
            <p:cNvPr id="61" name="文本框 48"/>
            <p:cNvSpPr txBox="1"/>
            <p:nvPr/>
          </p:nvSpPr>
          <p:spPr>
            <a:xfrm>
              <a:off x="6600255" y="3179832"/>
              <a:ext cx="2432202" cy="369428"/>
            </a:xfrm>
            <a:prstGeom prst="rect">
              <a:avLst/>
            </a:prstGeom>
            <a:noFill/>
          </p:spPr>
          <p:txBody>
            <a:bodyPr wrap="square" rtlCol="0">
              <a:spAutoFit/>
            </a:bodyPr>
            <a:lstStyle/>
            <a:p>
              <a:r>
                <a:rPr lang="zh-CN" altLang="en-US" dirty="0">
                  <a:solidFill>
                    <a:schemeClr val="accent1"/>
                  </a:solidFill>
                  <a:latin typeface="微软雅黑" panose="020B0503020204020204" pitchFamily="34" charset="-122"/>
                  <a:ea typeface="微软雅黑" panose="020B0503020204020204" pitchFamily="34" charset="-122"/>
                </a:rPr>
                <a:t>在此添加标题</a:t>
              </a:r>
              <a:endParaRPr lang="zh-CN" altLang="en-US" dirty="0">
                <a:solidFill>
                  <a:schemeClr val="accent1"/>
                </a:solidFill>
                <a:latin typeface="微软雅黑" panose="020B0503020204020204" pitchFamily="34" charset="-122"/>
                <a:ea typeface="微软雅黑" panose="020B0503020204020204" pitchFamily="34" charset="-122"/>
              </a:endParaRPr>
            </a:p>
          </p:txBody>
        </p:sp>
        <p:sp>
          <p:nvSpPr>
            <p:cNvPr id="62" name="文本框 49"/>
            <p:cNvSpPr txBox="1"/>
            <p:nvPr/>
          </p:nvSpPr>
          <p:spPr>
            <a:xfrm>
              <a:off x="6498651" y="3607654"/>
              <a:ext cx="2175916" cy="1245559"/>
            </a:xfrm>
            <a:prstGeom prst="rect">
              <a:avLst/>
            </a:prstGeom>
            <a:noFill/>
          </p:spPr>
          <p:txBody>
            <a:bodyPr wrap="square" rtlCol="0">
              <a:spAutoFit/>
            </a:bodyPr>
            <a:lstStyle/>
            <a:p>
              <a:pPr>
                <a:lnSpc>
                  <a:spcPct val="114000"/>
                </a:lnSpc>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   更多模板亮亮图文旗舰店：https://liangliangtuwen.tmall.com</a:t>
              </a:r>
              <a:endPar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63" name="组合 50"/>
          <p:cNvGrpSpPr/>
          <p:nvPr/>
        </p:nvGrpSpPr>
        <p:grpSpPr>
          <a:xfrm>
            <a:off x="3170684" y="4409943"/>
            <a:ext cx="1620732" cy="739871"/>
            <a:chOff x="3169920" y="2040315"/>
            <a:chExt cx="1621155" cy="740064"/>
          </a:xfrm>
        </p:grpSpPr>
        <p:sp>
          <p:nvSpPr>
            <p:cNvPr id="64" name="椭圆 51"/>
            <p:cNvSpPr/>
            <p:nvPr/>
          </p:nvSpPr>
          <p:spPr>
            <a:xfrm>
              <a:off x="4676775" y="2360011"/>
              <a:ext cx="114300" cy="11430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cxnSp>
          <p:nvCxnSpPr>
            <p:cNvPr id="65" name="直接连接符 52"/>
            <p:cNvCxnSpPr>
              <a:stCxn id="64" idx="2"/>
            </p:cNvCxnSpPr>
            <p:nvPr/>
          </p:nvCxnSpPr>
          <p:spPr>
            <a:xfrm flipH="1">
              <a:off x="3169920" y="2417161"/>
              <a:ext cx="1506855"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直接连接符 53"/>
            <p:cNvCxnSpPr/>
            <p:nvPr/>
          </p:nvCxnSpPr>
          <p:spPr>
            <a:xfrm flipV="1">
              <a:off x="3169920" y="2040315"/>
              <a:ext cx="0" cy="74006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7" name="组合 71"/>
          <p:cNvGrpSpPr/>
          <p:nvPr/>
        </p:nvGrpSpPr>
        <p:grpSpPr>
          <a:xfrm flipH="1">
            <a:off x="7453848" y="2427659"/>
            <a:ext cx="1620732" cy="739871"/>
            <a:chOff x="3169920" y="2040315"/>
            <a:chExt cx="1621155" cy="740064"/>
          </a:xfrm>
        </p:grpSpPr>
        <p:sp>
          <p:nvSpPr>
            <p:cNvPr id="68" name="椭圆 72"/>
            <p:cNvSpPr/>
            <p:nvPr/>
          </p:nvSpPr>
          <p:spPr>
            <a:xfrm>
              <a:off x="4676775" y="2360011"/>
              <a:ext cx="114300" cy="11430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cxnSp>
          <p:nvCxnSpPr>
            <p:cNvPr id="69" name="直接连接符 73"/>
            <p:cNvCxnSpPr>
              <a:stCxn id="68" idx="2"/>
            </p:cNvCxnSpPr>
            <p:nvPr/>
          </p:nvCxnSpPr>
          <p:spPr>
            <a:xfrm flipH="1">
              <a:off x="3169920" y="2417161"/>
              <a:ext cx="1506855"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直接连接符 74"/>
            <p:cNvCxnSpPr/>
            <p:nvPr/>
          </p:nvCxnSpPr>
          <p:spPr>
            <a:xfrm flipV="1">
              <a:off x="3169920" y="2040315"/>
              <a:ext cx="0" cy="74006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71" name="组合 75"/>
          <p:cNvGrpSpPr/>
          <p:nvPr/>
        </p:nvGrpSpPr>
        <p:grpSpPr>
          <a:xfrm flipH="1">
            <a:off x="7453848" y="4409943"/>
            <a:ext cx="1620732" cy="739871"/>
            <a:chOff x="3169920" y="2040315"/>
            <a:chExt cx="1621155" cy="740064"/>
          </a:xfrm>
        </p:grpSpPr>
        <p:sp>
          <p:nvSpPr>
            <p:cNvPr id="72" name="椭圆 76"/>
            <p:cNvSpPr/>
            <p:nvPr/>
          </p:nvSpPr>
          <p:spPr>
            <a:xfrm>
              <a:off x="4676775" y="2360011"/>
              <a:ext cx="114300" cy="11430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cxnSp>
          <p:nvCxnSpPr>
            <p:cNvPr id="81" name="直接连接符 77"/>
            <p:cNvCxnSpPr>
              <a:stCxn id="72" idx="2"/>
            </p:cNvCxnSpPr>
            <p:nvPr/>
          </p:nvCxnSpPr>
          <p:spPr>
            <a:xfrm flipH="1">
              <a:off x="3169920" y="2417161"/>
              <a:ext cx="1506855"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4" name="直接连接符 78"/>
            <p:cNvCxnSpPr/>
            <p:nvPr/>
          </p:nvCxnSpPr>
          <p:spPr>
            <a:xfrm flipV="1">
              <a:off x="3169920" y="2040315"/>
              <a:ext cx="0" cy="74006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87" name="组合 79"/>
          <p:cNvGrpSpPr/>
          <p:nvPr/>
        </p:nvGrpSpPr>
        <p:grpSpPr>
          <a:xfrm>
            <a:off x="9080683" y="2366111"/>
            <a:ext cx="2297140" cy="1124785"/>
            <a:chOff x="7109327" y="3179834"/>
            <a:chExt cx="2297740" cy="1125077"/>
          </a:xfrm>
        </p:grpSpPr>
        <p:sp>
          <p:nvSpPr>
            <p:cNvPr id="90" name="文本框 80"/>
            <p:cNvSpPr txBox="1"/>
            <p:nvPr/>
          </p:nvSpPr>
          <p:spPr>
            <a:xfrm>
              <a:off x="7109327" y="3179834"/>
              <a:ext cx="2094539" cy="369428"/>
            </a:xfrm>
            <a:prstGeom prst="rect">
              <a:avLst/>
            </a:prstGeom>
            <a:noFill/>
          </p:spPr>
          <p:txBody>
            <a:bodyPr wrap="square" rtlCol="0">
              <a:spAutoFit/>
            </a:bodyPr>
            <a:lstStyle/>
            <a:p>
              <a:r>
                <a:rPr lang="zh-CN" altLang="en-US" dirty="0">
                  <a:solidFill>
                    <a:schemeClr val="accent2"/>
                  </a:solidFill>
                  <a:latin typeface="微软雅黑" panose="020B0503020204020204" pitchFamily="34" charset="-122"/>
                  <a:ea typeface="微软雅黑" panose="020B0503020204020204" pitchFamily="34" charset="-122"/>
                </a:rPr>
                <a:t>在此添加标题</a:t>
              </a:r>
              <a:endParaRPr lang="zh-CN" altLang="en-US" dirty="0">
                <a:solidFill>
                  <a:schemeClr val="accent2"/>
                </a:solidFill>
                <a:latin typeface="微软雅黑" panose="020B0503020204020204" pitchFamily="34" charset="-122"/>
                <a:ea typeface="微软雅黑" panose="020B0503020204020204" pitchFamily="34" charset="-122"/>
              </a:endParaRPr>
            </a:p>
          </p:txBody>
        </p:sp>
        <p:sp>
          <p:nvSpPr>
            <p:cNvPr id="93" name="文本框 81"/>
            <p:cNvSpPr txBox="1"/>
            <p:nvPr/>
          </p:nvSpPr>
          <p:spPr>
            <a:xfrm>
              <a:off x="7115250" y="3633399"/>
              <a:ext cx="2291817" cy="671512"/>
            </a:xfrm>
            <a:prstGeom prst="rect">
              <a:avLst/>
            </a:prstGeom>
            <a:noFill/>
          </p:spPr>
          <p:txBody>
            <a:bodyPr wrap="square" rtlCol="0">
              <a:spAutoFit/>
            </a:bodyPr>
            <a:lstStyle/>
            <a:p>
              <a:pPr>
                <a:lnSpc>
                  <a:spcPct val="114000"/>
                </a:lnSpc>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1100" dirty="0">
                <a:solidFill>
                  <a:schemeClr val="tx1">
                    <a:lumMod val="50000"/>
                  </a:schemeClr>
                </a:solidFill>
                <a:latin typeface="微软雅黑" panose="020B0503020204020204" pitchFamily="34" charset="-122"/>
                <a:ea typeface="微软雅黑" panose="020B0503020204020204" pitchFamily="34" charset="-122"/>
              </a:endParaRPr>
            </a:p>
          </p:txBody>
        </p:sp>
      </p:grpSp>
      <p:grpSp>
        <p:nvGrpSpPr>
          <p:cNvPr id="94" name="组合 82"/>
          <p:cNvGrpSpPr/>
          <p:nvPr/>
        </p:nvGrpSpPr>
        <p:grpSpPr>
          <a:xfrm>
            <a:off x="9080685" y="4348389"/>
            <a:ext cx="2398713" cy="1173976"/>
            <a:chOff x="7109327" y="3179836"/>
            <a:chExt cx="2399338" cy="1174283"/>
          </a:xfrm>
        </p:grpSpPr>
        <p:sp>
          <p:nvSpPr>
            <p:cNvPr id="95" name="文本框 83"/>
            <p:cNvSpPr txBox="1"/>
            <p:nvPr/>
          </p:nvSpPr>
          <p:spPr>
            <a:xfrm>
              <a:off x="7109327" y="3179836"/>
              <a:ext cx="2399338" cy="369429"/>
            </a:xfrm>
            <a:prstGeom prst="rect">
              <a:avLst/>
            </a:prstGeom>
            <a:noFill/>
          </p:spPr>
          <p:txBody>
            <a:bodyPr wrap="square" rtlCol="0">
              <a:spAutoFit/>
            </a:bodyPr>
            <a:lstStyle/>
            <a:p>
              <a:r>
                <a:rPr lang="zh-CN" altLang="en-US" dirty="0">
                  <a:solidFill>
                    <a:schemeClr val="accent2"/>
                  </a:solidFill>
                  <a:latin typeface="微软雅黑" panose="020B0503020204020204" pitchFamily="34" charset="-122"/>
                  <a:ea typeface="微软雅黑" panose="020B0503020204020204" pitchFamily="34" charset="-122"/>
                </a:rPr>
                <a:t>在此添加标题</a:t>
              </a:r>
              <a:endParaRPr lang="zh-CN" altLang="en-US" dirty="0">
                <a:solidFill>
                  <a:schemeClr val="accent2"/>
                </a:solidFill>
                <a:latin typeface="微软雅黑" panose="020B0503020204020204" pitchFamily="34" charset="-122"/>
                <a:ea typeface="微软雅黑" panose="020B0503020204020204" pitchFamily="34" charset="-122"/>
              </a:endParaRPr>
            </a:p>
          </p:txBody>
        </p:sp>
        <p:sp>
          <p:nvSpPr>
            <p:cNvPr id="96" name="文本框 84"/>
            <p:cNvSpPr txBox="1"/>
            <p:nvPr/>
          </p:nvSpPr>
          <p:spPr>
            <a:xfrm>
              <a:off x="7115250" y="3682606"/>
              <a:ext cx="2088617" cy="671513"/>
            </a:xfrm>
            <a:prstGeom prst="rect">
              <a:avLst/>
            </a:prstGeom>
            <a:noFill/>
          </p:spPr>
          <p:txBody>
            <a:bodyPr wrap="square" rtlCol="0">
              <a:spAutoFit/>
            </a:bodyPr>
            <a:lstStyle/>
            <a:p>
              <a:pPr>
                <a:lnSpc>
                  <a:spcPct val="114000"/>
                </a:lnSpc>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1100" dirty="0">
                <a:solidFill>
                  <a:schemeClr val="tx1">
                    <a:lumMod val="50000"/>
                  </a:schemeClr>
                </a:solidFill>
                <a:latin typeface="微软雅黑" panose="020B0503020204020204" pitchFamily="34" charset="-122"/>
                <a:ea typeface="微软雅黑" panose="020B0503020204020204" pitchFamily="34" charset="-122"/>
              </a:endParaRPr>
            </a:p>
          </p:txBody>
        </p:sp>
      </p:grpSp>
      <p:sp>
        <p:nvSpPr>
          <p:cNvPr id="2" name="标题 1"/>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p:cTn id="7" dur="500" fill="hold"/>
                                        <p:tgtEl>
                                          <p:spTgt spid="97"/>
                                        </p:tgtEl>
                                        <p:attrNameLst>
                                          <p:attrName>ppt_w</p:attrName>
                                        </p:attrNameLst>
                                      </p:cBhvr>
                                      <p:tavLst>
                                        <p:tav tm="0">
                                          <p:val>
                                            <p:fltVal val="0"/>
                                          </p:val>
                                        </p:tav>
                                        <p:tav tm="100000">
                                          <p:val>
                                            <p:strVal val="#ppt_w"/>
                                          </p:val>
                                        </p:tav>
                                      </p:tavLst>
                                    </p:anim>
                                    <p:anim calcmode="lin" valueType="num">
                                      <p:cBhvr>
                                        <p:cTn id="8" dur="500" fill="hold"/>
                                        <p:tgtEl>
                                          <p:spTgt spid="97"/>
                                        </p:tgtEl>
                                        <p:attrNameLst>
                                          <p:attrName>ppt_h</p:attrName>
                                        </p:attrNameLst>
                                      </p:cBhvr>
                                      <p:tavLst>
                                        <p:tav tm="0">
                                          <p:val>
                                            <p:fltVal val="0"/>
                                          </p:val>
                                        </p:tav>
                                        <p:tav tm="100000">
                                          <p:val>
                                            <p:strVal val="#ppt_h"/>
                                          </p:val>
                                        </p:tav>
                                      </p:tavLst>
                                    </p:anim>
                                    <p:animEffect transition="in" filter="fade">
                                      <p:cBhvr>
                                        <p:cTn id="9" dur="500"/>
                                        <p:tgtEl>
                                          <p:spTgt spid="97"/>
                                        </p:tgtEl>
                                      </p:cBhvr>
                                    </p:animEffect>
                                  </p:childTnLst>
                                </p:cTn>
                              </p:par>
                            </p:childTnLst>
                          </p:cTn>
                        </p:par>
                        <p:par>
                          <p:cTn id="10" fill="hold">
                            <p:stCondLst>
                              <p:cond delay="500"/>
                            </p:stCondLst>
                            <p:childTnLst>
                              <p:par>
                                <p:cTn id="11" presetID="18" presetClass="entr" presetSubtype="12" fill="hold" nodeType="after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strips(downLeft)">
                                      <p:cBhvr>
                                        <p:cTn id="13" dur="500"/>
                                        <p:tgtEl>
                                          <p:spTgt spid="56"/>
                                        </p:tgtEl>
                                      </p:cBhvr>
                                    </p:animEffect>
                                  </p:childTnLst>
                                </p:cTn>
                              </p:par>
                              <p:par>
                                <p:cTn id="14" presetID="18" presetClass="entr" presetSubtype="6" fill="hold" nodeType="with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strips(downRight)">
                                      <p:cBhvr>
                                        <p:cTn id="16" dur="500"/>
                                        <p:tgtEl>
                                          <p:spTgt spid="67"/>
                                        </p:tgtEl>
                                      </p:cBhvr>
                                    </p:animEffect>
                                  </p:childTnLst>
                                </p:cTn>
                              </p:par>
                              <p:par>
                                <p:cTn id="17" presetID="18" presetClass="entr" presetSubtype="6"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strips(downRight)">
                                      <p:cBhvr>
                                        <p:cTn id="19" dur="500"/>
                                        <p:tgtEl>
                                          <p:spTgt spid="71"/>
                                        </p:tgtEl>
                                      </p:cBhvr>
                                    </p:animEffect>
                                  </p:childTnLst>
                                </p:cTn>
                              </p:par>
                              <p:par>
                                <p:cTn id="20" presetID="18" presetClass="entr" presetSubtype="12" fill="hold" nodeType="with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strips(downLeft)">
                                      <p:cBhvr>
                                        <p:cTn id="22" dur="500"/>
                                        <p:tgtEl>
                                          <p:spTgt spid="63"/>
                                        </p:tgtEl>
                                      </p:cBhvr>
                                    </p:animEffect>
                                  </p:childTnLst>
                                </p:cTn>
                              </p:par>
                            </p:childTnLst>
                          </p:cTn>
                        </p:par>
                        <p:par>
                          <p:cTn id="23" fill="hold">
                            <p:stCondLst>
                              <p:cond delay="1000"/>
                            </p:stCondLst>
                            <p:childTnLst>
                              <p:par>
                                <p:cTn id="24" presetID="2" presetClass="entr" presetSubtype="8" fill="hold" nodeType="afterEffect">
                                  <p:stCondLst>
                                    <p:cond delay="0"/>
                                  </p:stCondLst>
                                  <p:childTnLst>
                                    <p:set>
                                      <p:cBhvr>
                                        <p:cTn id="25" dur="1" fill="hold">
                                          <p:stCondLst>
                                            <p:cond delay="0"/>
                                          </p:stCondLst>
                                        </p:cTn>
                                        <p:tgtEl>
                                          <p:spTgt spid="87"/>
                                        </p:tgtEl>
                                        <p:attrNameLst>
                                          <p:attrName>style.visibility</p:attrName>
                                        </p:attrNameLst>
                                      </p:cBhvr>
                                      <p:to>
                                        <p:strVal val="visible"/>
                                      </p:to>
                                    </p:set>
                                    <p:anim calcmode="lin" valueType="num">
                                      <p:cBhvr additive="base">
                                        <p:cTn id="26" dur="1000" fill="hold"/>
                                        <p:tgtEl>
                                          <p:spTgt spid="87"/>
                                        </p:tgtEl>
                                        <p:attrNameLst>
                                          <p:attrName>ppt_x</p:attrName>
                                        </p:attrNameLst>
                                      </p:cBhvr>
                                      <p:tavLst>
                                        <p:tav tm="0">
                                          <p:val>
                                            <p:strVal val="0-#ppt_w/2"/>
                                          </p:val>
                                        </p:tav>
                                        <p:tav tm="100000">
                                          <p:val>
                                            <p:strVal val="#ppt_x"/>
                                          </p:val>
                                        </p:tav>
                                      </p:tavLst>
                                    </p:anim>
                                    <p:anim calcmode="lin" valueType="num">
                                      <p:cBhvr additive="base">
                                        <p:cTn id="27" dur="1000" fill="hold"/>
                                        <p:tgtEl>
                                          <p:spTgt spid="87"/>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nodeType="afterEffect">
                                  <p:stCondLst>
                                    <p:cond delay="0"/>
                                  </p:stCondLst>
                                  <p:childTnLst>
                                    <p:set>
                                      <p:cBhvr>
                                        <p:cTn id="30" dur="1" fill="hold">
                                          <p:stCondLst>
                                            <p:cond delay="0"/>
                                          </p:stCondLst>
                                        </p:cTn>
                                        <p:tgtEl>
                                          <p:spTgt spid="94"/>
                                        </p:tgtEl>
                                        <p:attrNameLst>
                                          <p:attrName>style.visibility</p:attrName>
                                        </p:attrNameLst>
                                      </p:cBhvr>
                                      <p:to>
                                        <p:strVal val="visible"/>
                                      </p:to>
                                    </p:set>
                                    <p:anim calcmode="lin" valueType="num">
                                      <p:cBhvr additive="base">
                                        <p:cTn id="31" dur="1000" fill="hold"/>
                                        <p:tgtEl>
                                          <p:spTgt spid="94"/>
                                        </p:tgtEl>
                                        <p:attrNameLst>
                                          <p:attrName>ppt_x</p:attrName>
                                        </p:attrNameLst>
                                      </p:cBhvr>
                                      <p:tavLst>
                                        <p:tav tm="0">
                                          <p:val>
                                            <p:strVal val="0-#ppt_w/2"/>
                                          </p:val>
                                        </p:tav>
                                        <p:tav tm="100000">
                                          <p:val>
                                            <p:strVal val="#ppt_x"/>
                                          </p:val>
                                        </p:tav>
                                      </p:tavLst>
                                    </p:anim>
                                    <p:anim calcmode="lin" valueType="num">
                                      <p:cBhvr additive="base">
                                        <p:cTn id="32" dur="1000" fill="hold"/>
                                        <p:tgtEl>
                                          <p:spTgt spid="94"/>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2" presetClass="entr" presetSubtype="2" fill="hold" nodeType="afterEffect">
                                  <p:stCondLst>
                                    <p:cond delay="0"/>
                                  </p:stCondLst>
                                  <p:childTnLst>
                                    <p:set>
                                      <p:cBhvr>
                                        <p:cTn id="35" dur="1" fill="hold">
                                          <p:stCondLst>
                                            <p:cond delay="0"/>
                                          </p:stCondLst>
                                        </p:cTn>
                                        <p:tgtEl>
                                          <p:spTgt spid="60"/>
                                        </p:tgtEl>
                                        <p:attrNameLst>
                                          <p:attrName>style.visibility</p:attrName>
                                        </p:attrNameLst>
                                      </p:cBhvr>
                                      <p:to>
                                        <p:strVal val="visible"/>
                                      </p:to>
                                    </p:set>
                                    <p:anim calcmode="lin" valueType="num">
                                      <p:cBhvr additive="base">
                                        <p:cTn id="36" dur="1000" fill="hold"/>
                                        <p:tgtEl>
                                          <p:spTgt spid="60"/>
                                        </p:tgtEl>
                                        <p:attrNameLst>
                                          <p:attrName>ppt_x</p:attrName>
                                        </p:attrNameLst>
                                      </p:cBhvr>
                                      <p:tavLst>
                                        <p:tav tm="0">
                                          <p:val>
                                            <p:strVal val="1+#ppt_w/2"/>
                                          </p:val>
                                        </p:tav>
                                        <p:tav tm="100000">
                                          <p:val>
                                            <p:strVal val="#ppt_x"/>
                                          </p:val>
                                        </p:tav>
                                      </p:tavLst>
                                    </p:anim>
                                    <p:anim calcmode="lin" valueType="num">
                                      <p:cBhvr additive="base">
                                        <p:cTn id="37" dur="1000" fill="hold"/>
                                        <p:tgtEl>
                                          <p:spTgt spid="60"/>
                                        </p:tgtEl>
                                        <p:attrNameLst>
                                          <p:attrName>ppt_y</p:attrName>
                                        </p:attrNameLst>
                                      </p:cBhvr>
                                      <p:tavLst>
                                        <p:tav tm="0">
                                          <p:val>
                                            <p:strVal val="#ppt_y"/>
                                          </p:val>
                                        </p:tav>
                                        <p:tav tm="100000">
                                          <p:val>
                                            <p:strVal val="#ppt_y"/>
                                          </p:val>
                                        </p:tav>
                                      </p:tavLst>
                                    </p:anim>
                                  </p:childTnLst>
                                </p:cTn>
                              </p:par>
                            </p:childTnLst>
                          </p:cTn>
                        </p:par>
                        <p:par>
                          <p:cTn id="38" fill="hold">
                            <p:stCondLst>
                              <p:cond delay="4000"/>
                            </p:stCondLst>
                            <p:childTnLst>
                              <p:par>
                                <p:cTn id="39" presetID="2" presetClass="entr" presetSubtype="2" fill="hold" nodeType="after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1000" fill="hold"/>
                                        <p:tgtEl>
                                          <p:spTgt spid="28"/>
                                        </p:tgtEl>
                                        <p:attrNameLst>
                                          <p:attrName>ppt_x</p:attrName>
                                        </p:attrNameLst>
                                      </p:cBhvr>
                                      <p:tavLst>
                                        <p:tav tm="0">
                                          <p:val>
                                            <p:strVal val="1+#ppt_w/2"/>
                                          </p:val>
                                        </p:tav>
                                        <p:tav tm="100000">
                                          <p:val>
                                            <p:strVal val="#ppt_x"/>
                                          </p:val>
                                        </p:tav>
                                      </p:tavLst>
                                    </p:anim>
                                    <p:anim calcmode="lin" valueType="num">
                                      <p:cBhvr additive="base">
                                        <p:cTn id="42" dur="10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组合 44"/>
          <p:cNvGrpSpPr/>
          <p:nvPr/>
        </p:nvGrpSpPr>
        <p:grpSpPr>
          <a:xfrm>
            <a:off x="2172484" y="2964741"/>
            <a:ext cx="2065275" cy="1942127"/>
            <a:chOff x="1574308" y="1981867"/>
            <a:chExt cx="1549158" cy="1456595"/>
          </a:xfrm>
        </p:grpSpPr>
        <p:sp>
          <p:nvSpPr>
            <p:cNvPr id="12" name="Freeform 7"/>
            <p:cNvSpPr/>
            <p:nvPr/>
          </p:nvSpPr>
          <p:spPr bwMode="auto">
            <a:xfrm>
              <a:off x="1574308" y="1981867"/>
              <a:ext cx="1549158" cy="1456595"/>
            </a:xfrm>
            <a:custGeom>
              <a:avLst/>
              <a:gdLst>
                <a:gd name="T0" fmla="*/ 188 w 215"/>
                <a:gd name="T1" fmla="*/ 67 h 202"/>
                <a:gd name="T2" fmla="*/ 200 w 215"/>
                <a:gd name="T3" fmla="*/ 54 h 202"/>
                <a:gd name="T4" fmla="*/ 208 w 215"/>
                <a:gd name="T5" fmla="*/ 49 h 202"/>
                <a:gd name="T6" fmla="*/ 215 w 215"/>
                <a:gd name="T7" fmla="*/ 52 h 202"/>
                <a:gd name="T8" fmla="*/ 188 w 215"/>
                <a:gd name="T9" fmla="*/ 25 h 202"/>
                <a:gd name="T10" fmla="*/ 191 w 215"/>
                <a:gd name="T11" fmla="*/ 32 h 202"/>
                <a:gd name="T12" fmla="*/ 185 w 215"/>
                <a:gd name="T13" fmla="*/ 43 h 202"/>
                <a:gd name="T14" fmla="*/ 173 w 215"/>
                <a:gd name="T15" fmla="*/ 56 h 202"/>
                <a:gd name="T16" fmla="*/ 168 w 215"/>
                <a:gd name="T17" fmla="*/ 57 h 202"/>
                <a:gd name="T18" fmla="*/ 163 w 215"/>
                <a:gd name="T19" fmla="*/ 56 h 202"/>
                <a:gd name="T20" fmla="*/ 111 w 215"/>
                <a:gd name="T21" fmla="*/ 6 h 202"/>
                <a:gd name="T22" fmla="*/ 87 w 215"/>
                <a:gd name="T23" fmla="*/ 7 h 202"/>
                <a:gd name="T24" fmla="*/ 6 w 215"/>
                <a:gd name="T25" fmla="*/ 91 h 202"/>
                <a:gd name="T26" fmla="*/ 7 w 215"/>
                <a:gd name="T27" fmla="*/ 115 h 202"/>
                <a:gd name="T28" fmla="*/ 91 w 215"/>
                <a:gd name="T29" fmla="*/ 196 h 202"/>
                <a:gd name="T30" fmla="*/ 115 w 215"/>
                <a:gd name="T31" fmla="*/ 195 h 202"/>
                <a:gd name="T32" fmla="*/ 196 w 215"/>
                <a:gd name="T33" fmla="*/ 111 h 202"/>
                <a:gd name="T34" fmla="*/ 195 w 215"/>
                <a:gd name="T35" fmla="*/ 87 h 202"/>
                <a:gd name="T36" fmla="*/ 186 w 215"/>
                <a:gd name="T37" fmla="*/ 78 h 202"/>
                <a:gd name="T38" fmla="*/ 185 w 215"/>
                <a:gd name="T39" fmla="*/ 74 h 202"/>
                <a:gd name="T40" fmla="*/ 188 w 215"/>
                <a:gd name="T41" fmla="*/ 6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5" h="202">
                  <a:moveTo>
                    <a:pt x="188" y="67"/>
                  </a:moveTo>
                  <a:cubicBezTo>
                    <a:pt x="200" y="54"/>
                    <a:pt x="200" y="54"/>
                    <a:pt x="200" y="54"/>
                  </a:cubicBezTo>
                  <a:cubicBezTo>
                    <a:pt x="201" y="53"/>
                    <a:pt x="206" y="49"/>
                    <a:pt x="208" y="49"/>
                  </a:cubicBezTo>
                  <a:cubicBezTo>
                    <a:pt x="211" y="49"/>
                    <a:pt x="214" y="50"/>
                    <a:pt x="215" y="52"/>
                  </a:cubicBezTo>
                  <a:cubicBezTo>
                    <a:pt x="188" y="25"/>
                    <a:pt x="188" y="25"/>
                    <a:pt x="188" y="25"/>
                  </a:cubicBezTo>
                  <a:cubicBezTo>
                    <a:pt x="190" y="27"/>
                    <a:pt x="191" y="30"/>
                    <a:pt x="191" y="32"/>
                  </a:cubicBezTo>
                  <a:cubicBezTo>
                    <a:pt x="192" y="35"/>
                    <a:pt x="187" y="41"/>
                    <a:pt x="185" y="43"/>
                  </a:cubicBezTo>
                  <a:cubicBezTo>
                    <a:pt x="173" y="56"/>
                    <a:pt x="173" y="56"/>
                    <a:pt x="173" y="56"/>
                  </a:cubicBezTo>
                  <a:cubicBezTo>
                    <a:pt x="172" y="57"/>
                    <a:pt x="170" y="57"/>
                    <a:pt x="168" y="57"/>
                  </a:cubicBezTo>
                  <a:cubicBezTo>
                    <a:pt x="166" y="57"/>
                    <a:pt x="164" y="57"/>
                    <a:pt x="163" y="56"/>
                  </a:cubicBezTo>
                  <a:cubicBezTo>
                    <a:pt x="111" y="6"/>
                    <a:pt x="111" y="6"/>
                    <a:pt x="111" y="6"/>
                  </a:cubicBezTo>
                  <a:cubicBezTo>
                    <a:pt x="104" y="0"/>
                    <a:pt x="93" y="0"/>
                    <a:pt x="87" y="7"/>
                  </a:cubicBezTo>
                  <a:cubicBezTo>
                    <a:pt x="6" y="91"/>
                    <a:pt x="6" y="91"/>
                    <a:pt x="6" y="91"/>
                  </a:cubicBezTo>
                  <a:cubicBezTo>
                    <a:pt x="0" y="98"/>
                    <a:pt x="0" y="109"/>
                    <a:pt x="7" y="115"/>
                  </a:cubicBezTo>
                  <a:cubicBezTo>
                    <a:pt x="91" y="196"/>
                    <a:pt x="91" y="196"/>
                    <a:pt x="91" y="196"/>
                  </a:cubicBezTo>
                  <a:cubicBezTo>
                    <a:pt x="98" y="202"/>
                    <a:pt x="109" y="202"/>
                    <a:pt x="115" y="195"/>
                  </a:cubicBezTo>
                  <a:cubicBezTo>
                    <a:pt x="196" y="111"/>
                    <a:pt x="196" y="111"/>
                    <a:pt x="196" y="111"/>
                  </a:cubicBezTo>
                  <a:cubicBezTo>
                    <a:pt x="202" y="104"/>
                    <a:pt x="202" y="93"/>
                    <a:pt x="195" y="87"/>
                  </a:cubicBezTo>
                  <a:cubicBezTo>
                    <a:pt x="186" y="78"/>
                    <a:pt x="186" y="78"/>
                    <a:pt x="186" y="78"/>
                  </a:cubicBezTo>
                  <a:cubicBezTo>
                    <a:pt x="185" y="77"/>
                    <a:pt x="185" y="75"/>
                    <a:pt x="185" y="74"/>
                  </a:cubicBezTo>
                  <a:cubicBezTo>
                    <a:pt x="185" y="71"/>
                    <a:pt x="186" y="68"/>
                    <a:pt x="188" y="6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654897" y="2099541"/>
              <a:ext cx="1322992" cy="1275349"/>
            </a:xfrm>
            <a:prstGeom prst="rect">
              <a:avLst/>
            </a:prstGeom>
          </p:spPr>
        </p:pic>
        <p:grpSp>
          <p:nvGrpSpPr>
            <p:cNvPr id="22" name="组合 21"/>
            <p:cNvGrpSpPr/>
            <p:nvPr/>
          </p:nvGrpSpPr>
          <p:grpSpPr>
            <a:xfrm>
              <a:off x="2053607" y="2501644"/>
              <a:ext cx="486001" cy="395682"/>
              <a:chOff x="4956176" y="3307627"/>
              <a:chExt cx="358775" cy="292100"/>
            </a:xfrm>
          </p:grpSpPr>
          <p:sp>
            <p:nvSpPr>
              <p:cNvPr id="23" name="Freeform 19"/>
              <p:cNvSpPr>
                <a:spLocks noEditPoints="1"/>
              </p:cNvSpPr>
              <p:nvPr/>
            </p:nvSpPr>
            <p:spPr bwMode="auto">
              <a:xfrm>
                <a:off x="5068888" y="3407640"/>
                <a:ext cx="146050" cy="158750"/>
              </a:xfrm>
              <a:custGeom>
                <a:avLst/>
                <a:gdLst>
                  <a:gd name="T0" fmla="*/ 7 w 13"/>
                  <a:gd name="T1" fmla="*/ 0 h 14"/>
                  <a:gd name="T2" fmla="*/ 0 w 13"/>
                  <a:gd name="T3" fmla="*/ 7 h 14"/>
                  <a:gd name="T4" fmla="*/ 7 w 13"/>
                  <a:gd name="T5" fmla="*/ 14 h 14"/>
                  <a:gd name="T6" fmla="*/ 13 w 13"/>
                  <a:gd name="T7" fmla="*/ 7 h 14"/>
                  <a:gd name="T8" fmla="*/ 7 w 13"/>
                  <a:gd name="T9" fmla="*/ 0 h 14"/>
                  <a:gd name="T10" fmla="*/ 7 w 13"/>
                  <a:gd name="T11" fmla="*/ 12 h 14"/>
                  <a:gd name="T12" fmla="*/ 1 w 13"/>
                  <a:gd name="T13" fmla="*/ 7 h 14"/>
                  <a:gd name="T14" fmla="*/ 7 w 13"/>
                  <a:gd name="T15" fmla="*/ 2 h 14"/>
                  <a:gd name="T16" fmla="*/ 12 w 13"/>
                  <a:gd name="T17" fmla="*/ 7 h 14"/>
                  <a:gd name="T18" fmla="*/ 7 w 13"/>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4">
                    <a:moveTo>
                      <a:pt x="7" y="0"/>
                    </a:moveTo>
                    <a:cubicBezTo>
                      <a:pt x="3" y="0"/>
                      <a:pt x="0" y="3"/>
                      <a:pt x="0" y="7"/>
                    </a:cubicBezTo>
                    <a:cubicBezTo>
                      <a:pt x="0" y="11"/>
                      <a:pt x="3" y="14"/>
                      <a:pt x="7" y="14"/>
                    </a:cubicBezTo>
                    <a:cubicBezTo>
                      <a:pt x="10" y="14"/>
                      <a:pt x="13" y="11"/>
                      <a:pt x="13" y="7"/>
                    </a:cubicBezTo>
                    <a:cubicBezTo>
                      <a:pt x="13" y="3"/>
                      <a:pt x="10" y="0"/>
                      <a:pt x="7" y="0"/>
                    </a:cubicBezTo>
                    <a:close/>
                    <a:moveTo>
                      <a:pt x="7" y="12"/>
                    </a:moveTo>
                    <a:cubicBezTo>
                      <a:pt x="4" y="12"/>
                      <a:pt x="1" y="10"/>
                      <a:pt x="1" y="7"/>
                    </a:cubicBezTo>
                    <a:cubicBezTo>
                      <a:pt x="1" y="4"/>
                      <a:pt x="4" y="2"/>
                      <a:pt x="7" y="2"/>
                    </a:cubicBezTo>
                    <a:cubicBezTo>
                      <a:pt x="10" y="2"/>
                      <a:pt x="12" y="4"/>
                      <a:pt x="12" y="7"/>
                    </a:cubicBezTo>
                    <a:cubicBezTo>
                      <a:pt x="12" y="10"/>
                      <a:pt x="10" y="12"/>
                      <a:pt x="7" y="1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Freeform 20"/>
              <p:cNvSpPr>
                <a:spLocks noEditPoints="1"/>
              </p:cNvSpPr>
              <p:nvPr/>
            </p:nvSpPr>
            <p:spPr bwMode="auto">
              <a:xfrm>
                <a:off x="4956176" y="3307627"/>
                <a:ext cx="358775" cy="292100"/>
              </a:xfrm>
              <a:custGeom>
                <a:avLst/>
                <a:gdLst>
                  <a:gd name="T0" fmla="*/ 30 w 32"/>
                  <a:gd name="T1" fmla="*/ 5 h 26"/>
                  <a:gd name="T2" fmla="*/ 23 w 32"/>
                  <a:gd name="T3" fmla="*/ 5 h 26"/>
                  <a:gd name="T4" fmla="*/ 23 w 32"/>
                  <a:gd name="T5" fmla="*/ 2 h 26"/>
                  <a:gd name="T6" fmla="*/ 21 w 32"/>
                  <a:gd name="T7" fmla="*/ 0 h 26"/>
                  <a:gd name="T8" fmla="*/ 13 w 32"/>
                  <a:gd name="T9" fmla="*/ 0 h 26"/>
                  <a:gd name="T10" fmla="*/ 11 w 32"/>
                  <a:gd name="T11" fmla="*/ 2 h 26"/>
                  <a:gd name="T12" fmla="*/ 11 w 32"/>
                  <a:gd name="T13" fmla="*/ 5 h 26"/>
                  <a:gd name="T14" fmla="*/ 9 w 32"/>
                  <a:gd name="T15" fmla="*/ 5 h 26"/>
                  <a:gd name="T16" fmla="*/ 9 w 32"/>
                  <a:gd name="T17" fmla="*/ 5 h 26"/>
                  <a:gd name="T18" fmla="*/ 8 w 32"/>
                  <a:gd name="T19" fmla="*/ 3 h 26"/>
                  <a:gd name="T20" fmla="*/ 4 w 32"/>
                  <a:gd name="T21" fmla="*/ 3 h 26"/>
                  <a:gd name="T22" fmla="*/ 3 w 32"/>
                  <a:gd name="T23" fmla="*/ 5 h 26"/>
                  <a:gd name="T24" fmla="*/ 3 w 32"/>
                  <a:gd name="T25" fmla="*/ 5 h 26"/>
                  <a:gd name="T26" fmla="*/ 2 w 32"/>
                  <a:gd name="T27" fmla="*/ 5 h 26"/>
                  <a:gd name="T28" fmla="*/ 0 w 32"/>
                  <a:gd name="T29" fmla="*/ 7 h 26"/>
                  <a:gd name="T30" fmla="*/ 0 w 32"/>
                  <a:gd name="T31" fmla="*/ 24 h 26"/>
                  <a:gd name="T32" fmla="*/ 2 w 32"/>
                  <a:gd name="T33" fmla="*/ 26 h 26"/>
                  <a:gd name="T34" fmla="*/ 30 w 32"/>
                  <a:gd name="T35" fmla="*/ 26 h 26"/>
                  <a:gd name="T36" fmla="*/ 32 w 32"/>
                  <a:gd name="T37" fmla="*/ 24 h 26"/>
                  <a:gd name="T38" fmla="*/ 32 w 32"/>
                  <a:gd name="T39" fmla="*/ 7 h 26"/>
                  <a:gd name="T40" fmla="*/ 30 w 32"/>
                  <a:gd name="T41" fmla="*/ 5 h 26"/>
                  <a:gd name="T42" fmla="*/ 7 w 32"/>
                  <a:gd name="T43" fmla="*/ 9 h 26"/>
                  <a:gd name="T44" fmla="*/ 3 w 32"/>
                  <a:gd name="T45" fmla="*/ 9 h 26"/>
                  <a:gd name="T46" fmla="*/ 2 w 32"/>
                  <a:gd name="T47" fmla="*/ 8 h 26"/>
                  <a:gd name="T48" fmla="*/ 3 w 32"/>
                  <a:gd name="T49" fmla="*/ 7 h 26"/>
                  <a:gd name="T50" fmla="*/ 7 w 32"/>
                  <a:gd name="T51" fmla="*/ 7 h 26"/>
                  <a:gd name="T52" fmla="*/ 8 w 32"/>
                  <a:gd name="T53" fmla="*/ 8 h 26"/>
                  <a:gd name="T54" fmla="*/ 7 w 32"/>
                  <a:gd name="T55" fmla="*/ 9 h 26"/>
                  <a:gd name="T56" fmla="*/ 14 w 32"/>
                  <a:gd name="T57" fmla="*/ 2 h 26"/>
                  <a:gd name="T58" fmla="*/ 20 w 32"/>
                  <a:gd name="T59" fmla="*/ 2 h 26"/>
                  <a:gd name="T60" fmla="*/ 21 w 32"/>
                  <a:gd name="T61" fmla="*/ 2 h 26"/>
                  <a:gd name="T62" fmla="*/ 20 w 32"/>
                  <a:gd name="T63" fmla="*/ 3 h 26"/>
                  <a:gd name="T64" fmla="*/ 14 w 32"/>
                  <a:gd name="T65" fmla="*/ 3 h 26"/>
                  <a:gd name="T66" fmla="*/ 13 w 32"/>
                  <a:gd name="T67" fmla="*/ 2 h 26"/>
                  <a:gd name="T68" fmla="*/ 14 w 32"/>
                  <a:gd name="T69" fmla="*/ 2 h 26"/>
                  <a:gd name="T70" fmla="*/ 17 w 32"/>
                  <a:gd name="T71" fmla="*/ 24 h 26"/>
                  <a:gd name="T72" fmla="*/ 9 w 32"/>
                  <a:gd name="T73" fmla="*/ 16 h 26"/>
                  <a:gd name="T74" fmla="*/ 17 w 32"/>
                  <a:gd name="T75" fmla="*/ 8 h 26"/>
                  <a:gd name="T76" fmla="*/ 25 w 32"/>
                  <a:gd name="T77" fmla="*/ 16 h 26"/>
                  <a:gd name="T78" fmla="*/ 17 w 32"/>
                  <a:gd name="T79" fmla="*/ 24 h 26"/>
                  <a:gd name="T80" fmla="*/ 29 w 32"/>
                  <a:gd name="T81" fmla="*/ 9 h 26"/>
                  <a:gd name="T82" fmla="*/ 27 w 32"/>
                  <a:gd name="T83" fmla="*/ 8 h 26"/>
                  <a:gd name="T84" fmla="*/ 29 w 32"/>
                  <a:gd name="T85" fmla="*/ 7 h 26"/>
                  <a:gd name="T86" fmla="*/ 30 w 32"/>
                  <a:gd name="T87" fmla="*/ 8 h 26"/>
                  <a:gd name="T88" fmla="*/ 29 w 32"/>
                  <a:gd name="T89"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26">
                    <a:moveTo>
                      <a:pt x="30" y="5"/>
                    </a:moveTo>
                    <a:cubicBezTo>
                      <a:pt x="23" y="5"/>
                      <a:pt x="23" y="5"/>
                      <a:pt x="23" y="5"/>
                    </a:cubicBezTo>
                    <a:cubicBezTo>
                      <a:pt x="23" y="2"/>
                      <a:pt x="23" y="2"/>
                      <a:pt x="23" y="2"/>
                    </a:cubicBezTo>
                    <a:cubicBezTo>
                      <a:pt x="23" y="1"/>
                      <a:pt x="22" y="0"/>
                      <a:pt x="21" y="0"/>
                    </a:cubicBezTo>
                    <a:cubicBezTo>
                      <a:pt x="13" y="0"/>
                      <a:pt x="13" y="0"/>
                      <a:pt x="13" y="0"/>
                    </a:cubicBezTo>
                    <a:cubicBezTo>
                      <a:pt x="12" y="0"/>
                      <a:pt x="11" y="1"/>
                      <a:pt x="11" y="2"/>
                    </a:cubicBezTo>
                    <a:cubicBezTo>
                      <a:pt x="11" y="5"/>
                      <a:pt x="11" y="5"/>
                      <a:pt x="11" y="5"/>
                    </a:cubicBezTo>
                    <a:cubicBezTo>
                      <a:pt x="9" y="5"/>
                      <a:pt x="9" y="5"/>
                      <a:pt x="9" y="5"/>
                    </a:cubicBezTo>
                    <a:cubicBezTo>
                      <a:pt x="9" y="5"/>
                      <a:pt x="9" y="5"/>
                      <a:pt x="9" y="5"/>
                    </a:cubicBezTo>
                    <a:cubicBezTo>
                      <a:pt x="9" y="4"/>
                      <a:pt x="9" y="3"/>
                      <a:pt x="8" y="3"/>
                    </a:cubicBezTo>
                    <a:cubicBezTo>
                      <a:pt x="4" y="3"/>
                      <a:pt x="4" y="3"/>
                      <a:pt x="4" y="3"/>
                    </a:cubicBezTo>
                    <a:cubicBezTo>
                      <a:pt x="3" y="3"/>
                      <a:pt x="3" y="4"/>
                      <a:pt x="3" y="5"/>
                    </a:cubicBezTo>
                    <a:cubicBezTo>
                      <a:pt x="3" y="5"/>
                      <a:pt x="3" y="5"/>
                      <a:pt x="3" y="5"/>
                    </a:cubicBezTo>
                    <a:cubicBezTo>
                      <a:pt x="2" y="5"/>
                      <a:pt x="2" y="5"/>
                      <a:pt x="2" y="5"/>
                    </a:cubicBezTo>
                    <a:cubicBezTo>
                      <a:pt x="1" y="5"/>
                      <a:pt x="0" y="6"/>
                      <a:pt x="0" y="7"/>
                    </a:cubicBezTo>
                    <a:cubicBezTo>
                      <a:pt x="0" y="24"/>
                      <a:pt x="0" y="24"/>
                      <a:pt x="0" y="24"/>
                    </a:cubicBezTo>
                    <a:cubicBezTo>
                      <a:pt x="0" y="26"/>
                      <a:pt x="1" y="26"/>
                      <a:pt x="2" y="26"/>
                    </a:cubicBezTo>
                    <a:cubicBezTo>
                      <a:pt x="30" y="26"/>
                      <a:pt x="30" y="26"/>
                      <a:pt x="30" y="26"/>
                    </a:cubicBezTo>
                    <a:cubicBezTo>
                      <a:pt x="31" y="26"/>
                      <a:pt x="32" y="26"/>
                      <a:pt x="32" y="24"/>
                    </a:cubicBezTo>
                    <a:cubicBezTo>
                      <a:pt x="32" y="7"/>
                      <a:pt x="32" y="7"/>
                      <a:pt x="32" y="7"/>
                    </a:cubicBezTo>
                    <a:cubicBezTo>
                      <a:pt x="32" y="6"/>
                      <a:pt x="31" y="5"/>
                      <a:pt x="30" y="5"/>
                    </a:cubicBezTo>
                    <a:close/>
                    <a:moveTo>
                      <a:pt x="7" y="9"/>
                    </a:moveTo>
                    <a:cubicBezTo>
                      <a:pt x="3" y="9"/>
                      <a:pt x="3" y="9"/>
                      <a:pt x="3" y="9"/>
                    </a:cubicBezTo>
                    <a:cubicBezTo>
                      <a:pt x="3" y="9"/>
                      <a:pt x="2" y="9"/>
                      <a:pt x="2" y="8"/>
                    </a:cubicBezTo>
                    <a:cubicBezTo>
                      <a:pt x="2" y="8"/>
                      <a:pt x="3" y="7"/>
                      <a:pt x="3" y="7"/>
                    </a:cubicBezTo>
                    <a:cubicBezTo>
                      <a:pt x="7" y="7"/>
                      <a:pt x="7" y="7"/>
                      <a:pt x="7" y="7"/>
                    </a:cubicBezTo>
                    <a:cubicBezTo>
                      <a:pt x="7" y="7"/>
                      <a:pt x="8" y="8"/>
                      <a:pt x="8" y="8"/>
                    </a:cubicBezTo>
                    <a:cubicBezTo>
                      <a:pt x="8" y="9"/>
                      <a:pt x="7" y="9"/>
                      <a:pt x="7" y="9"/>
                    </a:cubicBezTo>
                    <a:close/>
                    <a:moveTo>
                      <a:pt x="14" y="2"/>
                    </a:moveTo>
                    <a:cubicBezTo>
                      <a:pt x="20" y="2"/>
                      <a:pt x="20" y="2"/>
                      <a:pt x="20" y="2"/>
                    </a:cubicBezTo>
                    <a:cubicBezTo>
                      <a:pt x="20" y="2"/>
                      <a:pt x="21" y="2"/>
                      <a:pt x="21" y="2"/>
                    </a:cubicBezTo>
                    <a:cubicBezTo>
                      <a:pt x="21" y="3"/>
                      <a:pt x="20" y="3"/>
                      <a:pt x="20" y="3"/>
                    </a:cubicBezTo>
                    <a:cubicBezTo>
                      <a:pt x="14" y="3"/>
                      <a:pt x="14" y="3"/>
                      <a:pt x="14" y="3"/>
                    </a:cubicBezTo>
                    <a:cubicBezTo>
                      <a:pt x="13" y="3"/>
                      <a:pt x="13" y="3"/>
                      <a:pt x="13" y="2"/>
                    </a:cubicBezTo>
                    <a:cubicBezTo>
                      <a:pt x="13" y="2"/>
                      <a:pt x="13" y="2"/>
                      <a:pt x="14" y="2"/>
                    </a:cubicBezTo>
                    <a:close/>
                    <a:moveTo>
                      <a:pt x="17" y="24"/>
                    </a:moveTo>
                    <a:cubicBezTo>
                      <a:pt x="12" y="24"/>
                      <a:pt x="9" y="20"/>
                      <a:pt x="9" y="16"/>
                    </a:cubicBezTo>
                    <a:cubicBezTo>
                      <a:pt x="9" y="11"/>
                      <a:pt x="12" y="8"/>
                      <a:pt x="17" y="8"/>
                    </a:cubicBezTo>
                    <a:cubicBezTo>
                      <a:pt x="21" y="8"/>
                      <a:pt x="25" y="11"/>
                      <a:pt x="25" y="16"/>
                    </a:cubicBezTo>
                    <a:cubicBezTo>
                      <a:pt x="25" y="20"/>
                      <a:pt x="21" y="24"/>
                      <a:pt x="17" y="24"/>
                    </a:cubicBezTo>
                    <a:close/>
                    <a:moveTo>
                      <a:pt x="29" y="9"/>
                    </a:moveTo>
                    <a:cubicBezTo>
                      <a:pt x="28" y="9"/>
                      <a:pt x="27" y="9"/>
                      <a:pt x="27" y="8"/>
                    </a:cubicBezTo>
                    <a:cubicBezTo>
                      <a:pt x="27" y="7"/>
                      <a:pt x="28" y="7"/>
                      <a:pt x="29" y="7"/>
                    </a:cubicBezTo>
                    <a:cubicBezTo>
                      <a:pt x="29" y="7"/>
                      <a:pt x="30" y="7"/>
                      <a:pt x="30" y="8"/>
                    </a:cubicBezTo>
                    <a:cubicBezTo>
                      <a:pt x="30" y="9"/>
                      <a:pt x="29" y="9"/>
                      <a:pt x="29" y="9"/>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44" name="组合 43"/>
          <p:cNvGrpSpPr/>
          <p:nvPr/>
        </p:nvGrpSpPr>
        <p:grpSpPr>
          <a:xfrm>
            <a:off x="3901456" y="2091329"/>
            <a:ext cx="1940518" cy="2094025"/>
            <a:chOff x="2871206" y="1326807"/>
            <a:chExt cx="1455578" cy="1570519"/>
          </a:xfrm>
        </p:grpSpPr>
        <p:sp>
          <p:nvSpPr>
            <p:cNvPr id="10" name="Freeform 8"/>
            <p:cNvSpPr/>
            <p:nvPr/>
          </p:nvSpPr>
          <p:spPr bwMode="auto">
            <a:xfrm>
              <a:off x="2871206" y="1326807"/>
              <a:ext cx="1455578" cy="1570519"/>
            </a:xfrm>
            <a:custGeom>
              <a:avLst/>
              <a:gdLst>
                <a:gd name="T0" fmla="*/ 195 w 202"/>
                <a:gd name="T1" fmla="*/ 87 h 218"/>
                <a:gd name="T2" fmla="*/ 111 w 202"/>
                <a:gd name="T3" fmla="*/ 7 h 218"/>
                <a:gd name="T4" fmla="*/ 87 w 202"/>
                <a:gd name="T5" fmla="*/ 7 h 218"/>
                <a:gd name="T6" fmla="*/ 7 w 202"/>
                <a:gd name="T7" fmla="*/ 91 h 218"/>
                <a:gd name="T8" fmla="*/ 7 w 202"/>
                <a:gd name="T9" fmla="*/ 115 h 218"/>
                <a:gd name="T10" fmla="*/ 91 w 202"/>
                <a:gd name="T11" fmla="*/ 196 h 218"/>
                <a:gd name="T12" fmla="*/ 116 w 202"/>
                <a:gd name="T13" fmla="*/ 195 h 218"/>
                <a:gd name="T14" fmla="*/ 121 w 202"/>
                <a:gd name="T15" fmla="*/ 189 h 218"/>
                <a:gd name="T16" fmla="*/ 127 w 202"/>
                <a:gd name="T17" fmla="*/ 187 h 218"/>
                <a:gd name="T18" fmla="*/ 134 w 202"/>
                <a:gd name="T19" fmla="*/ 190 h 218"/>
                <a:gd name="T20" fmla="*/ 147 w 202"/>
                <a:gd name="T21" fmla="*/ 202 h 218"/>
                <a:gd name="T22" fmla="*/ 152 w 202"/>
                <a:gd name="T23" fmla="*/ 211 h 218"/>
                <a:gd name="T24" fmla="*/ 149 w 202"/>
                <a:gd name="T25" fmla="*/ 218 h 218"/>
                <a:gd name="T26" fmla="*/ 175 w 202"/>
                <a:gd name="T27" fmla="*/ 191 h 218"/>
                <a:gd name="T28" fmla="*/ 168 w 202"/>
                <a:gd name="T29" fmla="*/ 194 h 218"/>
                <a:gd name="T30" fmla="*/ 158 w 202"/>
                <a:gd name="T31" fmla="*/ 188 h 218"/>
                <a:gd name="T32" fmla="*/ 145 w 202"/>
                <a:gd name="T33" fmla="*/ 176 h 218"/>
                <a:gd name="T34" fmla="*/ 143 w 202"/>
                <a:gd name="T35" fmla="*/ 170 h 218"/>
                <a:gd name="T36" fmla="*/ 145 w 202"/>
                <a:gd name="T37" fmla="*/ 164 h 218"/>
                <a:gd name="T38" fmla="*/ 129 w 202"/>
                <a:gd name="T39" fmla="*/ 181 h 218"/>
                <a:gd name="T40" fmla="*/ 196 w 202"/>
                <a:gd name="T41" fmla="*/ 111 h 218"/>
                <a:gd name="T42" fmla="*/ 195 w 202"/>
                <a:gd name="T43" fmla="*/ 8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18">
                  <a:moveTo>
                    <a:pt x="195" y="87"/>
                  </a:moveTo>
                  <a:cubicBezTo>
                    <a:pt x="111" y="7"/>
                    <a:pt x="111" y="7"/>
                    <a:pt x="111" y="7"/>
                  </a:cubicBezTo>
                  <a:cubicBezTo>
                    <a:pt x="104" y="0"/>
                    <a:pt x="94" y="0"/>
                    <a:pt x="87" y="7"/>
                  </a:cubicBezTo>
                  <a:cubicBezTo>
                    <a:pt x="7" y="91"/>
                    <a:pt x="7" y="91"/>
                    <a:pt x="7" y="91"/>
                  </a:cubicBezTo>
                  <a:cubicBezTo>
                    <a:pt x="0" y="98"/>
                    <a:pt x="0" y="109"/>
                    <a:pt x="7" y="115"/>
                  </a:cubicBezTo>
                  <a:cubicBezTo>
                    <a:pt x="91" y="196"/>
                    <a:pt x="91" y="196"/>
                    <a:pt x="91" y="196"/>
                  </a:cubicBezTo>
                  <a:cubicBezTo>
                    <a:pt x="98" y="202"/>
                    <a:pt x="109" y="202"/>
                    <a:pt x="116" y="195"/>
                  </a:cubicBezTo>
                  <a:cubicBezTo>
                    <a:pt x="121" y="189"/>
                    <a:pt x="121" y="189"/>
                    <a:pt x="121" y="189"/>
                  </a:cubicBezTo>
                  <a:cubicBezTo>
                    <a:pt x="123" y="188"/>
                    <a:pt x="125" y="187"/>
                    <a:pt x="127" y="187"/>
                  </a:cubicBezTo>
                  <a:cubicBezTo>
                    <a:pt x="130" y="187"/>
                    <a:pt x="132" y="188"/>
                    <a:pt x="134" y="190"/>
                  </a:cubicBezTo>
                  <a:cubicBezTo>
                    <a:pt x="147" y="202"/>
                    <a:pt x="147" y="202"/>
                    <a:pt x="147" y="202"/>
                  </a:cubicBezTo>
                  <a:cubicBezTo>
                    <a:pt x="148" y="204"/>
                    <a:pt x="152" y="209"/>
                    <a:pt x="152" y="211"/>
                  </a:cubicBezTo>
                  <a:cubicBezTo>
                    <a:pt x="152" y="213"/>
                    <a:pt x="151" y="216"/>
                    <a:pt x="149" y="218"/>
                  </a:cubicBezTo>
                  <a:cubicBezTo>
                    <a:pt x="175" y="191"/>
                    <a:pt x="175" y="191"/>
                    <a:pt x="175" y="191"/>
                  </a:cubicBezTo>
                  <a:cubicBezTo>
                    <a:pt x="174" y="193"/>
                    <a:pt x="171" y="194"/>
                    <a:pt x="168" y="194"/>
                  </a:cubicBezTo>
                  <a:cubicBezTo>
                    <a:pt x="166" y="194"/>
                    <a:pt x="160" y="190"/>
                    <a:pt x="158" y="188"/>
                  </a:cubicBezTo>
                  <a:cubicBezTo>
                    <a:pt x="145" y="176"/>
                    <a:pt x="145" y="176"/>
                    <a:pt x="145" y="176"/>
                  </a:cubicBezTo>
                  <a:cubicBezTo>
                    <a:pt x="144" y="174"/>
                    <a:pt x="143" y="172"/>
                    <a:pt x="143" y="170"/>
                  </a:cubicBezTo>
                  <a:cubicBezTo>
                    <a:pt x="143" y="168"/>
                    <a:pt x="144" y="166"/>
                    <a:pt x="145" y="164"/>
                  </a:cubicBezTo>
                  <a:cubicBezTo>
                    <a:pt x="129" y="181"/>
                    <a:pt x="129" y="181"/>
                    <a:pt x="129" y="181"/>
                  </a:cubicBezTo>
                  <a:cubicBezTo>
                    <a:pt x="196" y="111"/>
                    <a:pt x="196" y="111"/>
                    <a:pt x="196" y="111"/>
                  </a:cubicBezTo>
                  <a:cubicBezTo>
                    <a:pt x="202" y="104"/>
                    <a:pt x="202" y="93"/>
                    <a:pt x="195" y="87"/>
                  </a:cubicBezTo>
                  <a:close/>
                </a:path>
              </a:pathLst>
            </a:custGeom>
            <a:solidFill>
              <a:schemeClr val="accent1"/>
            </a:solidFill>
            <a:ln>
              <a:noFill/>
            </a:ln>
          </p:spPr>
          <p:txBody>
            <a:bodyPr vert="horz" wrap="square" lIns="68580" tIns="34290" rIns="68580" bIns="34290" numCol="1" anchor="t" anchorCtr="0" compatLnSpc="1"/>
            <a:lstStyle/>
            <a:p>
              <a:endParaRPr lang="zh-CN" altLang="en-US"/>
            </a:p>
          </p:txBody>
        </p:sp>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966488" y="1457930"/>
              <a:ext cx="1322992" cy="1275349"/>
            </a:xfrm>
            <a:prstGeom prst="rect">
              <a:avLst/>
            </a:prstGeom>
          </p:spPr>
        </p:pic>
        <p:grpSp>
          <p:nvGrpSpPr>
            <p:cNvPr id="25" name="组合 24"/>
            <p:cNvGrpSpPr/>
            <p:nvPr/>
          </p:nvGrpSpPr>
          <p:grpSpPr>
            <a:xfrm>
              <a:off x="3344861" y="1831326"/>
              <a:ext cx="497855" cy="448070"/>
              <a:chOff x="6980238" y="2261465"/>
              <a:chExt cx="349250" cy="314325"/>
            </a:xfrm>
          </p:grpSpPr>
          <p:sp>
            <p:nvSpPr>
              <p:cNvPr id="26" name="Oval 21"/>
              <p:cNvSpPr>
                <a:spLocks noChangeArrowheads="1"/>
              </p:cNvSpPr>
              <p:nvPr/>
            </p:nvSpPr>
            <p:spPr bwMode="auto">
              <a:xfrm>
                <a:off x="7024688" y="2261465"/>
                <a:ext cx="123825" cy="111125"/>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微软雅黑" panose="020B0503020204020204" pitchFamily="34" charset="-122"/>
                </a:endParaRPr>
              </a:p>
            </p:txBody>
          </p:sp>
          <p:sp>
            <p:nvSpPr>
              <p:cNvPr id="27" name="Freeform 22"/>
              <p:cNvSpPr/>
              <p:nvPr/>
            </p:nvSpPr>
            <p:spPr bwMode="auto">
              <a:xfrm>
                <a:off x="6980238" y="2407515"/>
                <a:ext cx="214312" cy="168275"/>
              </a:xfrm>
              <a:custGeom>
                <a:avLst/>
                <a:gdLst>
                  <a:gd name="T0" fmla="*/ 10 w 19"/>
                  <a:gd name="T1" fmla="*/ 0 h 15"/>
                  <a:gd name="T2" fmla="*/ 0 w 19"/>
                  <a:gd name="T3" fmla="*/ 15 h 15"/>
                  <a:gd name="T4" fmla="*/ 19 w 19"/>
                  <a:gd name="T5" fmla="*/ 15 h 15"/>
                  <a:gd name="T6" fmla="*/ 10 w 19"/>
                  <a:gd name="T7" fmla="*/ 0 h 15"/>
                </a:gdLst>
                <a:ahLst/>
                <a:cxnLst>
                  <a:cxn ang="0">
                    <a:pos x="T0" y="T1"/>
                  </a:cxn>
                  <a:cxn ang="0">
                    <a:pos x="T2" y="T3"/>
                  </a:cxn>
                  <a:cxn ang="0">
                    <a:pos x="T4" y="T5"/>
                  </a:cxn>
                  <a:cxn ang="0">
                    <a:pos x="T6" y="T7"/>
                  </a:cxn>
                </a:cxnLst>
                <a:rect l="0" t="0" r="r" b="b"/>
                <a:pathLst>
                  <a:path w="19" h="15">
                    <a:moveTo>
                      <a:pt x="10" y="0"/>
                    </a:moveTo>
                    <a:cubicBezTo>
                      <a:pt x="2" y="0"/>
                      <a:pt x="0" y="15"/>
                      <a:pt x="0" y="15"/>
                    </a:cubicBezTo>
                    <a:cubicBezTo>
                      <a:pt x="19" y="15"/>
                      <a:pt x="19" y="15"/>
                      <a:pt x="19" y="15"/>
                    </a:cubicBezTo>
                    <a:cubicBezTo>
                      <a:pt x="19" y="15"/>
                      <a:pt x="17" y="0"/>
                      <a:pt x="1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Oval 23"/>
              <p:cNvSpPr>
                <a:spLocks noChangeArrowheads="1"/>
              </p:cNvSpPr>
              <p:nvPr/>
            </p:nvSpPr>
            <p:spPr bwMode="auto">
              <a:xfrm>
                <a:off x="7216776" y="2339252"/>
                <a:ext cx="88900" cy="90488"/>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微软雅黑" panose="020B0503020204020204" pitchFamily="34" charset="-122"/>
                </a:endParaRPr>
              </a:p>
            </p:txBody>
          </p:sp>
          <p:sp>
            <p:nvSpPr>
              <p:cNvPr id="29" name="Freeform 24"/>
              <p:cNvSpPr/>
              <p:nvPr/>
            </p:nvSpPr>
            <p:spPr bwMode="auto">
              <a:xfrm>
                <a:off x="7194551" y="2451965"/>
                <a:ext cx="134937" cy="123825"/>
              </a:xfrm>
              <a:custGeom>
                <a:avLst/>
                <a:gdLst>
                  <a:gd name="T0" fmla="*/ 6 w 12"/>
                  <a:gd name="T1" fmla="*/ 0 h 11"/>
                  <a:gd name="T2" fmla="*/ 0 w 12"/>
                  <a:gd name="T3" fmla="*/ 5 h 11"/>
                  <a:gd name="T4" fmla="*/ 2 w 12"/>
                  <a:gd name="T5" fmla="*/ 11 h 11"/>
                  <a:gd name="T6" fmla="*/ 12 w 12"/>
                  <a:gd name="T7" fmla="*/ 11 h 11"/>
                  <a:gd name="T8" fmla="*/ 6 w 12"/>
                  <a:gd name="T9" fmla="*/ 0 h 11"/>
                </a:gdLst>
                <a:ahLst/>
                <a:cxnLst>
                  <a:cxn ang="0">
                    <a:pos x="T0" y="T1"/>
                  </a:cxn>
                  <a:cxn ang="0">
                    <a:pos x="T2" y="T3"/>
                  </a:cxn>
                  <a:cxn ang="0">
                    <a:pos x="T4" y="T5"/>
                  </a:cxn>
                  <a:cxn ang="0">
                    <a:pos x="T6" y="T7"/>
                  </a:cxn>
                  <a:cxn ang="0">
                    <a:pos x="T8" y="T9"/>
                  </a:cxn>
                </a:cxnLst>
                <a:rect l="0" t="0" r="r" b="b"/>
                <a:pathLst>
                  <a:path w="12" h="11">
                    <a:moveTo>
                      <a:pt x="6" y="0"/>
                    </a:moveTo>
                    <a:cubicBezTo>
                      <a:pt x="3" y="0"/>
                      <a:pt x="1" y="2"/>
                      <a:pt x="0" y="5"/>
                    </a:cubicBezTo>
                    <a:cubicBezTo>
                      <a:pt x="1" y="8"/>
                      <a:pt x="2" y="11"/>
                      <a:pt x="2" y="11"/>
                    </a:cubicBezTo>
                    <a:cubicBezTo>
                      <a:pt x="12" y="11"/>
                      <a:pt x="12" y="11"/>
                      <a:pt x="12" y="11"/>
                    </a:cubicBezTo>
                    <a:cubicBezTo>
                      <a:pt x="12" y="11"/>
                      <a:pt x="11" y="0"/>
                      <a:pt x="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46" name="组合 45"/>
          <p:cNvGrpSpPr/>
          <p:nvPr/>
        </p:nvGrpSpPr>
        <p:grpSpPr>
          <a:xfrm>
            <a:off x="4910363" y="3686925"/>
            <a:ext cx="1987980" cy="1950265"/>
            <a:chOff x="3627985" y="2515884"/>
            <a:chExt cx="1491179" cy="1462699"/>
          </a:xfrm>
        </p:grpSpPr>
        <p:sp>
          <p:nvSpPr>
            <p:cNvPr id="6" name="Freeform 9"/>
            <p:cNvSpPr/>
            <p:nvPr/>
          </p:nvSpPr>
          <p:spPr bwMode="auto">
            <a:xfrm>
              <a:off x="3627985" y="2515884"/>
              <a:ext cx="1491179" cy="1462699"/>
            </a:xfrm>
            <a:custGeom>
              <a:avLst/>
              <a:gdLst>
                <a:gd name="T0" fmla="*/ 177 w 207"/>
                <a:gd name="T1" fmla="*/ 70 h 203"/>
                <a:gd name="T2" fmla="*/ 176 w 207"/>
                <a:gd name="T3" fmla="*/ 66 h 203"/>
                <a:gd name="T4" fmla="*/ 179 w 207"/>
                <a:gd name="T5" fmla="*/ 58 h 203"/>
                <a:gd name="T6" fmla="*/ 191 w 207"/>
                <a:gd name="T7" fmla="*/ 46 h 203"/>
                <a:gd name="T8" fmla="*/ 200 w 207"/>
                <a:gd name="T9" fmla="*/ 41 h 203"/>
                <a:gd name="T10" fmla="*/ 207 w 207"/>
                <a:gd name="T11" fmla="*/ 43 h 203"/>
                <a:gd name="T12" fmla="*/ 180 w 207"/>
                <a:gd name="T13" fmla="*/ 17 h 203"/>
                <a:gd name="T14" fmla="*/ 183 w 207"/>
                <a:gd name="T15" fmla="*/ 24 h 203"/>
                <a:gd name="T16" fmla="*/ 177 w 207"/>
                <a:gd name="T17" fmla="*/ 35 h 203"/>
                <a:gd name="T18" fmla="*/ 165 w 207"/>
                <a:gd name="T19" fmla="*/ 48 h 203"/>
                <a:gd name="T20" fmla="*/ 159 w 207"/>
                <a:gd name="T21" fmla="*/ 49 h 203"/>
                <a:gd name="T22" fmla="*/ 154 w 207"/>
                <a:gd name="T23" fmla="*/ 48 h 203"/>
                <a:gd name="T24" fmla="*/ 111 w 207"/>
                <a:gd name="T25" fmla="*/ 7 h 203"/>
                <a:gd name="T26" fmla="*/ 87 w 207"/>
                <a:gd name="T27" fmla="*/ 7 h 203"/>
                <a:gd name="T28" fmla="*/ 7 w 207"/>
                <a:gd name="T29" fmla="*/ 92 h 203"/>
                <a:gd name="T30" fmla="*/ 7 w 207"/>
                <a:gd name="T31" fmla="*/ 116 h 203"/>
                <a:gd name="T32" fmla="*/ 92 w 207"/>
                <a:gd name="T33" fmla="*/ 196 h 203"/>
                <a:gd name="T34" fmla="*/ 116 w 207"/>
                <a:gd name="T35" fmla="*/ 196 h 203"/>
                <a:gd name="T36" fmla="*/ 196 w 207"/>
                <a:gd name="T37" fmla="*/ 111 h 203"/>
                <a:gd name="T38" fmla="*/ 195 w 207"/>
                <a:gd name="T39" fmla="*/ 87 h 203"/>
                <a:gd name="T40" fmla="*/ 177 w 207"/>
                <a:gd name="T41" fmla="*/ 7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7" h="203">
                  <a:moveTo>
                    <a:pt x="177" y="70"/>
                  </a:moveTo>
                  <a:cubicBezTo>
                    <a:pt x="177" y="69"/>
                    <a:pt x="176" y="67"/>
                    <a:pt x="176" y="66"/>
                  </a:cubicBezTo>
                  <a:cubicBezTo>
                    <a:pt x="176" y="63"/>
                    <a:pt x="177" y="60"/>
                    <a:pt x="179" y="58"/>
                  </a:cubicBezTo>
                  <a:cubicBezTo>
                    <a:pt x="191" y="46"/>
                    <a:pt x="191" y="46"/>
                    <a:pt x="191" y="46"/>
                  </a:cubicBezTo>
                  <a:cubicBezTo>
                    <a:pt x="193" y="45"/>
                    <a:pt x="198" y="41"/>
                    <a:pt x="200" y="41"/>
                  </a:cubicBezTo>
                  <a:cubicBezTo>
                    <a:pt x="203" y="41"/>
                    <a:pt x="205" y="42"/>
                    <a:pt x="207" y="43"/>
                  </a:cubicBezTo>
                  <a:cubicBezTo>
                    <a:pt x="180" y="17"/>
                    <a:pt x="180" y="17"/>
                    <a:pt x="180" y="17"/>
                  </a:cubicBezTo>
                  <a:cubicBezTo>
                    <a:pt x="182" y="19"/>
                    <a:pt x="183" y="21"/>
                    <a:pt x="183" y="24"/>
                  </a:cubicBezTo>
                  <a:cubicBezTo>
                    <a:pt x="183" y="27"/>
                    <a:pt x="179" y="33"/>
                    <a:pt x="177" y="35"/>
                  </a:cubicBezTo>
                  <a:cubicBezTo>
                    <a:pt x="165" y="48"/>
                    <a:pt x="165" y="48"/>
                    <a:pt x="165" y="48"/>
                  </a:cubicBezTo>
                  <a:cubicBezTo>
                    <a:pt x="163" y="49"/>
                    <a:pt x="161" y="49"/>
                    <a:pt x="159" y="49"/>
                  </a:cubicBezTo>
                  <a:cubicBezTo>
                    <a:pt x="157" y="49"/>
                    <a:pt x="155" y="49"/>
                    <a:pt x="154" y="48"/>
                  </a:cubicBezTo>
                  <a:cubicBezTo>
                    <a:pt x="111" y="7"/>
                    <a:pt x="111" y="7"/>
                    <a:pt x="111" y="7"/>
                  </a:cubicBezTo>
                  <a:cubicBezTo>
                    <a:pt x="105" y="0"/>
                    <a:pt x="94" y="1"/>
                    <a:pt x="87" y="7"/>
                  </a:cubicBezTo>
                  <a:cubicBezTo>
                    <a:pt x="7" y="92"/>
                    <a:pt x="7" y="92"/>
                    <a:pt x="7" y="92"/>
                  </a:cubicBezTo>
                  <a:cubicBezTo>
                    <a:pt x="0" y="98"/>
                    <a:pt x="1" y="109"/>
                    <a:pt x="7" y="116"/>
                  </a:cubicBezTo>
                  <a:cubicBezTo>
                    <a:pt x="92" y="196"/>
                    <a:pt x="92" y="196"/>
                    <a:pt x="92" y="196"/>
                  </a:cubicBezTo>
                  <a:cubicBezTo>
                    <a:pt x="98" y="203"/>
                    <a:pt x="109" y="202"/>
                    <a:pt x="116" y="196"/>
                  </a:cubicBezTo>
                  <a:cubicBezTo>
                    <a:pt x="196" y="111"/>
                    <a:pt x="196" y="111"/>
                    <a:pt x="196" y="111"/>
                  </a:cubicBezTo>
                  <a:cubicBezTo>
                    <a:pt x="203" y="105"/>
                    <a:pt x="202" y="94"/>
                    <a:pt x="195" y="87"/>
                  </a:cubicBezTo>
                  <a:lnTo>
                    <a:pt x="177" y="70"/>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43" name="组合 42"/>
            <p:cNvGrpSpPr/>
            <p:nvPr/>
          </p:nvGrpSpPr>
          <p:grpSpPr>
            <a:xfrm>
              <a:off x="3728303" y="2652248"/>
              <a:ext cx="1322992" cy="1275349"/>
              <a:chOff x="3728303" y="2652248"/>
              <a:chExt cx="1322992" cy="1275349"/>
            </a:xfrm>
          </p:grpSpPr>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728303" y="2652248"/>
                <a:ext cx="1322992" cy="1275349"/>
              </a:xfrm>
              <a:prstGeom prst="rect">
                <a:avLst/>
              </a:prstGeom>
            </p:spPr>
          </p:pic>
          <p:sp>
            <p:nvSpPr>
              <p:cNvPr id="30" name="Freeform 25"/>
              <p:cNvSpPr>
                <a:spLocks noEditPoints="1"/>
              </p:cNvSpPr>
              <p:nvPr/>
            </p:nvSpPr>
            <p:spPr bwMode="auto">
              <a:xfrm>
                <a:off x="4093418" y="3033873"/>
                <a:ext cx="466732" cy="434859"/>
              </a:xfrm>
              <a:custGeom>
                <a:avLst/>
                <a:gdLst>
                  <a:gd name="T0" fmla="*/ 27 w 29"/>
                  <a:gd name="T1" fmla="*/ 0 h 27"/>
                  <a:gd name="T2" fmla="*/ 8 w 29"/>
                  <a:gd name="T3" fmla="*/ 0 h 27"/>
                  <a:gd name="T4" fmla="*/ 6 w 29"/>
                  <a:gd name="T5" fmla="*/ 2 h 27"/>
                  <a:gd name="T6" fmla="*/ 6 w 29"/>
                  <a:gd name="T7" fmla="*/ 4 h 27"/>
                  <a:gd name="T8" fmla="*/ 6 w 29"/>
                  <a:gd name="T9" fmla="*/ 4 h 27"/>
                  <a:gd name="T10" fmla="*/ 6 w 29"/>
                  <a:gd name="T11" fmla="*/ 22 h 27"/>
                  <a:gd name="T12" fmla="*/ 4 w 29"/>
                  <a:gd name="T13" fmla="*/ 21 h 27"/>
                  <a:gd name="T14" fmla="*/ 0 w 29"/>
                  <a:gd name="T15" fmla="*/ 24 h 27"/>
                  <a:gd name="T16" fmla="*/ 4 w 29"/>
                  <a:gd name="T17" fmla="*/ 27 h 27"/>
                  <a:gd name="T18" fmla="*/ 8 w 29"/>
                  <a:gd name="T19" fmla="*/ 24 h 27"/>
                  <a:gd name="T20" fmla="*/ 8 w 29"/>
                  <a:gd name="T21" fmla="*/ 24 h 27"/>
                  <a:gd name="T22" fmla="*/ 8 w 29"/>
                  <a:gd name="T23" fmla="*/ 24 h 27"/>
                  <a:gd name="T24" fmla="*/ 8 w 29"/>
                  <a:gd name="T25" fmla="*/ 10 h 27"/>
                  <a:gd name="T26" fmla="*/ 28 w 29"/>
                  <a:gd name="T27" fmla="*/ 10 h 27"/>
                  <a:gd name="T28" fmla="*/ 28 w 29"/>
                  <a:gd name="T29" fmla="*/ 22 h 27"/>
                  <a:gd name="T30" fmla="*/ 25 w 29"/>
                  <a:gd name="T31" fmla="*/ 21 h 27"/>
                  <a:gd name="T32" fmla="*/ 21 w 29"/>
                  <a:gd name="T33" fmla="*/ 24 h 27"/>
                  <a:gd name="T34" fmla="*/ 25 w 29"/>
                  <a:gd name="T35" fmla="*/ 27 h 27"/>
                  <a:gd name="T36" fmla="*/ 29 w 29"/>
                  <a:gd name="T37" fmla="*/ 24 h 27"/>
                  <a:gd name="T38" fmla="*/ 29 w 29"/>
                  <a:gd name="T39" fmla="*/ 24 h 27"/>
                  <a:gd name="T40" fmla="*/ 29 w 29"/>
                  <a:gd name="T41" fmla="*/ 24 h 27"/>
                  <a:gd name="T42" fmla="*/ 29 w 29"/>
                  <a:gd name="T43" fmla="*/ 4 h 27"/>
                  <a:gd name="T44" fmla="*/ 29 w 29"/>
                  <a:gd name="T45" fmla="*/ 4 h 27"/>
                  <a:gd name="T46" fmla="*/ 29 w 29"/>
                  <a:gd name="T47" fmla="*/ 2 h 27"/>
                  <a:gd name="T48" fmla="*/ 27 w 29"/>
                  <a:gd name="T49" fmla="*/ 0 h 27"/>
                  <a:gd name="T50" fmla="*/ 8 w 29"/>
                  <a:gd name="T51" fmla="*/ 8 h 27"/>
                  <a:gd name="T52" fmla="*/ 8 w 29"/>
                  <a:gd name="T53" fmla="*/ 6 h 27"/>
                  <a:gd name="T54" fmla="*/ 8 w 29"/>
                  <a:gd name="T55" fmla="*/ 6 h 27"/>
                  <a:gd name="T56" fmla="*/ 27 w 29"/>
                  <a:gd name="T57" fmla="*/ 6 h 27"/>
                  <a:gd name="T58" fmla="*/ 28 w 29"/>
                  <a:gd name="T59" fmla="*/ 6 h 27"/>
                  <a:gd name="T60" fmla="*/ 28 w 29"/>
                  <a:gd name="T61" fmla="*/ 8 h 27"/>
                  <a:gd name="T62" fmla="*/ 8 w 29"/>
                  <a:gd name="T63" fmla="*/ 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 h="27">
                    <a:moveTo>
                      <a:pt x="27" y="0"/>
                    </a:moveTo>
                    <a:cubicBezTo>
                      <a:pt x="8" y="0"/>
                      <a:pt x="8" y="0"/>
                      <a:pt x="8" y="0"/>
                    </a:cubicBezTo>
                    <a:cubicBezTo>
                      <a:pt x="7" y="0"/>
                      <a:pt x="6" y="1"/>
                      <a:pt x="6" y="2"/>
                    </a:cubicBezTo>
                    <a:cubicBezTo>
                      <a:pt x="6" y="4"/>
                      <a:pt x="6" y="4"/>
                      <a:pt x="6" y="4"/>
                    </a:cubicBezTo>
                    <a:cubicBezTo>
                      <a:pt x="6" y="4"/>
                      <a:pt x="6" y="4"/>
                      <a:pt x="6" y="4"/>
                    </a:cubicBezTo>
                    <a:cubicBezTo>
                      <a:pt x="6" y="22"/>
                      <a:pt x="6" y="22"/>
                      <a:pt x="6" y="22"/>
                    </a:cubicBezTo>
                    <a:cubicBezTo>
                      <a:pt x="5" y="21"/>
                      <a:pt x="5" y="21"/>
                      <a:pt x="4" y="21"/>
                    </a:cubicBezTo>
                    <a:cubicBezTo>
                      <a:pt x="1" y="21"/>
                      <a:pt x="0" y="23"/>
                      <a:pt x="0" y="24"/>
                    </a:cubicBezTo>
                    <a:cubicBezTo>
                      <a:pt x="0" y="26"/>
                      <a:pt x="1" y="27"/>
                      <a:pt x="4" y="27"/>
                    </a:cubicBezTo>
                    <a:cubicBezTo>
                      <a:pt x="6" y="27"/>
                      <a:pt x="8" y="26"/>
                      <a:pt x="8" y="24"/>
                    </a:cubicBezTo>
                    <a:cubicBezTo>
                      <a:pt x="8" y="24"/>
                      <a:pt x="8" y="24"/>
                      <a:pt x="8" y="24"/>
                    </a:cubicBezTo>
                    <a:cubicBezTo>
                      <a:pt x="8" y="24"/>
                      <a:pt x="8" y="24"/>
                      <a:pt x="8" y="24"/>
                    </a:cubicBezTo>
                    <a:cubicBezTo>
                      <a:pt x="8" y="10"/>
                      <a:pt x="8" y="10"/>
                      <a:pt x="8" y="10"/>
                    </a:cubicBezTo>
                    <a:cubicBezTo>
                      <a:pt x="28" y="10"/>
                      <a:pt x="28" y="10"/>
                      <a:pt x="28" y="10"/>
                    </a:cubicBezTo>
                    <a:cubicBezTo>
                      <a:pt x="28" y="22"/>
                      <a:pt x="28" y="22"/>
                      <a:pt x="28" y="22"/>
                    </a:cubicBezTo>
                    <a:cubicBezTo>
                      <a:pt x="27" y="21"/>
                      <a:pt x="26" y="21"/>
                      <a:pt x="25" y="21"/>
                    </a:cubicBezTo>
                    <a:cubicBezTo>
                      <a:pt x="23" y="21"/>
                      <a:pt x="21" y="23"/>
                      <a:pt x="21" y="24"/>
                    </a:cubicBezTo>
                    <a:cubicBezTo>
                      <a:pt x="21" y="26"/>
                      <a:pt x="23" y="27"/>
                      <a:pt x="25" y="27"/>
                    </a:cubicBezTo>
                    <a:cubicBezTo>
                      <a:pt x="27" y="27"/>
                      <a:pt x="29" y="26"/>
                      <a:pt x="29" y="24"/>
                    </a:cubicBezTo>
                    <a:cubicBezTo>
                      <a:pt x="29" y="24"/>
                      <a:pt x="29" y="24"/>
                      <a:pt x="29" y="24"/>
                    </a:cubicBezTo>
                    <a:cubicBezTo>
                      <a:pt x="29" y="24"/>
                      <a:pt x="29" y="24"/>
                      <a:pt x="29" y="24"/>
                    </a:cubicBezTo>
                    <a:cubicBezTo>
                      <a:pt x="29" y="4"/>
                      <a:pt x="29" y="4"/>
                      <a:pt x="29" y="4"/>
                    </a:cubicBezTo>
                    <a:cubicBezTo>
                      <a:pt x="29" y="4"/>
                      <a:pt x="29" y="4"/>
                      <a:pt x="29" y="4"/>
                    </a:cubicBezTo>
                    <a:cubicBezTo>
                      <a:pt x="29" y="2"/>
                      <a:pt x="29" y="2"/>
                      <a:pt x="29" y="2"/>
                    </a:cubicBezTo>
                    <a:cubicBezTo>
                      <a:pt x="29" y="1"/>
                      <a:pt x="28" y="0"/>
                      <a:pt x="27" y="0"/>
                    </a:cubicBezTo>
                    <a:close/>
                    <a:moveTo>
                      <a:pt x="8" y="8"/>
                    </a:moveTo>
                    <a:cubicBezTo>
                      <a:pt x="8" y="6"/>
                      <a:pt x="8" y="6"/>
                      <a:pt x="8" y="6"/>
                    </a:cubicBezTo>
                    <a:cubicBezTo>
                      <a:pt x="8" y="6"/>
                      <a:pt x="8" y="6"/>
                      <a:pt x="8" y="6"/>
                    </a:cubicBezTo>
                    <a:cubicBezTo>
                      <a:pt x="27" y="6"/>
                      <a:pt x="27" y="6"/>
                      <a:pt x="27" y="6"/>
                    </a:cubicBezTo>
                    <a:cubicBezTo>
                      <a:pt x="27" y="6"/>
                      <a:pt x="27" y="6"/>
                      <a:pt x="28" y="6"/>
                    </a:cubicBezTo>
                    <a:cubicBezTo>
                      <a:pt x="28" y="8"/>
                      <a:pt x="28" y="8"/>
                      <a:pt x="28" y="8"/>
                    </a:cubicBezTo>
                    <a:lnTo>
                      <a:pt x="8" y="8"/>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42" name="组合 41"/>
          <p:cNvGrpSpPr/>
          <p:nvPr/>
        </p:nvGrpSpPr>
        <p:grpSpPr>
          <a:xfrm>
            <a:off x="6548153" y="2725355"/>
            <a:ext cx="1950011" cy="1942127"/>
            <a:chOff x="4852664" y="1794707"/>
            <a:chExt cx="1462699" cy="1456595"/>
          </a:xfrm>
        </p:grpSpPr>
        <p:sp>
          <p:nvSpPr>
            <p:cNvPr id="8" name="Freeform 10"/>
            <p:cNvSpPr/>
            <p:nvPr/>
          </p:nvSpPr>
          <p:spPr bwMode="auto">
            <a:xfrm>
              <a:off x="4852664" y="1794707"/>
              <a:ext cx="1462699" cy="1456595"/>
            </a:xfrm>
            <a:custGeom>
              <a:avLst/>
              <a:gdLst>
                <a:gd name="T0" fmla="*/ 116 w 203"/>
                <a:gd name="T1" fmla="*/ 195 h 202"/>
                <a:gd name="T2" fmla="*/ 92 w 203"/>
                <a:gd name="T3" fmla="*/ 196 h 202"/>
                <a:gd name="T4" fmla="*/ 8 w 203"/>
                <a:gd name="T5" fmla="*/ 115 h 202"/>
                <a:gd name="T6" fmla="*/ 7 w 203"/>
                <a:gd name="T7" fmla="*/ 91 h 202"/>
                <a:gd name="T8" fmla="*/ 87 w 203"/>
                <a:gd name="T9" fmla="*/ 7 h 202"/>
                <a:gd name="T10" fmla="*/ 111 w 203"/>
                <a:gd name="T11" fmla="*/ 6 h 202"/>
                <a:gd name="T12" fmla="*/ 196 w 203"/>
                <a:gd name="T13" fmla="*/ 87 h 202"/>
                <a:gd name="T14" fmla="*/ 196 w 203"/>
                <a:gd name="T15" fmla="*/ 111 h 202"/>
                <a:gd name="T16" fmla="*/ 116 w 203"/>
                <a:gd name="T17" fmla="*/ 19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 h="202">
                  <a:moveTo>
                    <a:pt x="116" y="195"/>
                  </a:moveTo>
                  <a:cubicBezTo>
                    <a:pt x="109" y="202"/>
                    <a:pt x="98" y="202"/>
                    <a:pt x="92" y="196"/>
                  </a:cubicBezTo>
                  <a:cubicBezTo>
                    <a:pt x="8" y="115"/>
                    <a:pt x="8" y="115"/>
                    <a:pt x="8" y="115"/>
                  </a:cubicBezTo>
                  <a:cubicBezTo>
                    <a:pt x="1" y="109"/>
                    <a:pt x="0" y="98"/>
                    <a:pt x="7" y="91"/>
                  </a:cubicBezTo>
                  <a:cubicBezTo>
                    <a:pt x="87" y="7"/>
                    <a:pt x="87" y="7"/>
                    <a:pt x="87" y="7"/>
                  </a:cubicBezTo>
                  <a:cubicBezTo>
                    <a:pt x="94" y="0"/>
                    <a:pt x="105" y="0"/>
                    <a:pt x="111" y="6"/>
                  </a:cubicBezTo>
                  <a:cubicBezTo>
                    <a:pt x="196" y="87"/>
                    <a:pt x="196" y="87"/>
                    <a:pt x="196" y="87"/>
                  </a:cubicBezTo>
                  <a:cubicBezTo>
                    <a:pt x="202" y="93"/>
                    <a:pt x="203" y="104"/>
                    <a:pt x="196" y="111"/>
                  </a:cubicBezTo>
                  <a:lnTo>
                    <a:pt x="116" y="195"/>
                  </a:lnTo>
                  <a:close/>
                </a:path>
              </a:pathLst>
            </a:custGeom>
            <a:solidFill>
              <a:schemeClr val="accent3"/>
            </a:solidFill>
            <a:ln>
              <a:noFill/>
            </a:ln>
          </p:spPr>
          <p:txBody>
            <a:bodyPr vert="horz" wrap="square" lIns="91440" tIns="45720" rIns="91440" bIns="45720" numCol="1" anchor="t" anchorCtr="0" compatLnSpc="1"/>
            <a:lstStyle/>
            <a:p>
              <a:endParaRPr lang="zh-CN" altLang="en-US"/>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948975" y="1918797"/>
              <a:ext cx="1322992" cy="1275349"/>
            </a:xfrm>
            <a:prstGeom prst="rect">
              <a:avLst/>
            </a:prstGeom>
          </p:spPr>
        </p:pic>
        <p:grpSp>
          <p:nvGrpSpPr>
            <p:cNvPr id="31" name="组合 30"/>
            <p:cNvGrpSpPr/>
            <p:nvPr/>
          </p:nvGrpSpPr>
          <p:grpSpPr>
            <a:xfrm>
              <a:off x="5318383" y="2261742"/>
              <a:ext cx="522524" cy="522526"/>
              <a:chOff x="10050463" y="2969490"/>
              <a:chExt cx="382587" cy="382588"/>
            </a:xfrm>
          </p:grpSpPr>
          <p:sp>
            <p:nvSpPr>
              <p:cNvPr id="32" name="Freeform 26"/>
              <p:cNvSpPr>
                <a:spLocks noEditPoints="1"/>
              </p:cNvSpPr>
              <p:nvPr/>
            </p:nvSpPr>
            <p:spPr bwMode="auto">
              <a:xfrm>
                <a:off x="10050463" y="2969490"/>
                <a:ext cx="382587" cy="382588"/>
              </a:xfrm>
              <a:custGeom>
                <a:avLst/>
                <a:gdLst>
                  <a:gd name="T0" fmla="*/ 17 w 34"/>
                  <a:gd name="T1" fmla="*/ 0 h 34"/>
                  <a:gd name="T2" fmla="*/ 0 w 34"/>
                  <a:gd name="T3" fmla="*/ 17 h 34"/>
                  <a:gd name="T4" fmla="*/ 17 w 34"/>
                  <a:gd name="T5" fmla="*/ 34 h 34"/>
                  <a:gd name="T6" fmla="*/ 34 w 34"/>
                  <a:gd name="T7" fmla="*/ 17 h 34"/>
                  <a:gd name="T8" fmla="*/ 17 w 34"/>
                  <a:gd name="T9" fmla="*/ 0 h 34"/>
                  <a:gd name="T10" fmla="*/ 17 w 34"/>
                  <a:gd name="T11" fmla="*/ 31 h 34"/>
                  <a:gd name="T12" fmla="*/ 2 w 34"/>
                  <a:gd name="T13" fmla="*/ 17 h 34"/>
                  <a:gd name="T14" fmla="*/ 17 w 34"/>
                  <a:gd name="T15" fmla="*/ 2 h 34"/>
                  <a:gd name="T16" fmla="*/ 31 w 34"/>
                  <a:gd name="T17" fmla="*/ 17 h 34"/>
                  <a:gd name="T18" fmla="*/ 17 w 34"/>
                  <a:gd name="T19" fmla="*/ 3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4">
                    <a:moveTo>
                      <a:pt x="17" y="0"/>
                    </a:moveTo>
                    <a:cubicBezTo>
                      <a:pt x="7" y="0"/>
                      <a:pt x="0" y="7"/>
                      <a:pt x="0" y="17"/>
                    </a:cubicBezTo>
                    <a:cubicBezTo>
                      <a:pt x="0" y="26"/>
                      <a:pt x="7" y="34"/>
                      <a:pt x="17" y="34"/>
                    </a:cubicBezTo>
                    <a:cubicBezTo>
                      <a:pt x="26" y="34"/>
                      <a:pt x="34" y="26"/>
                      <a:pt x="34" y="17"/>
                    </a:cubicBezTo>
                    <a:cubicBezTo>
                      <a:pt x="34" y="7"/>
                      <a:pt x="26" y="0"/>
                      <a:pt x="17" y="0"/>
                    </a:cubicBezTo>
                    <a:close/>
                    <a:moveTo>
                      <a:pt x="17" y="31"/>
                    </a:moveTo>
                    <a:cubicBezTo>
                      <a:pt x="9" y="31"/>
                      <a:pt x="2" y="25"/>
                      <a:pt x="2" y="17"/>
                    </a:cubicBezTo>
                    <a:cubicBezTo>
                      <a:pt x="2" y="9"/>
                      <a:pt x="9" y="2"/>
                      <a:pt x="17" y="2"/>
                    </a:cubicBezTo>
                    <a:cubicBezTo>
                      <a:pt x="25" y="2"/>
                      <a:pt x="31" y="9"/>
                      <a:pt x="31" y="17"/>
                    </a:cubicBezTo>
                    <a:cubicBezTo>
                      <a:pt x="31" y="25"/>
                      <a:pt x="25" y="31"/>
                      <a:pt x="17" y="31"/>
                    </a:cubicBezTo>
                    <a:close/>
                  </a:path>
                </a:pathLst>
              </a:custGeom>
              <a:solidFill>
                <a:schemeClr val="accent3"/>
              </a:solidFill>
              <a:ln>
                <a:noFill/>
              </a:ln>
            </p:spPr>
            <p:txBody>
              <a:bodyPr vert="horz" wrap="square" lIns="91440" tIns="45720" rIns="91440" bIns="45720" numCol="1" anchor="t" anchorCtr="0" compatLnSpc="1"/>
              <a:lstStyle/>
              <a:p>
                <a:endParaRPr lang="zh-CN" altLang="en-US"/>
              </a:p>
            </p:txBody>
          </p:sp>
          <p:sp>
            <p:nvSpPr>
              <p:cNvPr id="33" name="Freeform 27"/>
              <p:cNvSpPr>
                <a:spLocks noEditPoints="1"/>
              </p:cNvSpPr>
              <p:nvPr/>
            </p:nvSpPr>
            <p:spPr bwMode="auto">
              <a:xfrm>
                <a:off x="10094913" y="3013940"/>
                <a:ext cx="293687" cy="282575"/>
              </a:xfrm>
              <a:custGeom>
                <a:avLst/>
                <a:gdLst>
                  <a:gd name="T0" fmla="*/ 13 w 26"/>
                  <a:gd name="T1" fmla="*/ 0 h 25"/>
                  <a:gd name="T2" fmla="*/ 0 w 26"/>
                  <a:gd name="T3" fmla="*/ 13 h 25"/>
                  <a:gd name="T4" fmla="*/ 13 w 26"/>
                  <a:gd name="T5" fmla="*/ 25 h 25"/>
                  <a:gd name="T6" fmla="*/ 26 w 26"/>
                  <a:gd name="T7" fmla="*/ 13 h 25"/>
                  <a:gd name="T8" fmla="*/ 13 w 26"/>
                  <a:gd name="T9" fmla="*/ 0 h 25"/>
                  <a:gd name="T10" fmla="*/ 21 w 26"/>
                  <a:gd name="T11" fmla="*/ 14 h 25"/>
                  <a:gd name="T12" fmla="*/ 12 w 26"/>
                  <a:gd name="T13" fmla="*/ 14 h 25"/>
                  <a:gd name="T14" fmla="*/ 12 w 26"/>
                  <a:gd name="T15" fmla="*/ 3 h 25"/>
                  <a:gd name="T16" fmla="*/ 14 w 26"/>
                  <a:gd name="T17" fmla="*/ 3 h 25"/>
                  <a:gd name="T18" fmla="*/ 14 w 26"/>
                  <a:gd name="T19" fmla="*/ 12 h 25"/>
                  <a:gd name="T20" fmla="*/ 21 w 26"/>
                  <a:gd name="T21" fmla="*/ 12 h 25"/>
                  <a:gd name="T22" fmla="*/ 21 w 26"/>
                  <a:gd name="T23"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25">
                    <a:moveTo>
                      <a:pt x="13" y="0"/>
                    </a:moveTo>
                    <a:cubicBezTo>
                      <a:pt x="6" y="0"/>
                      <a:pt x="0" y="6"/>
                      <a:pt x="0" y="13"/>
                    </a:cubicBezTo>
                    <a:cubicBezTo>
                      <a:pt x="0" y="20"/>
                      <a:pt x="6" y="25"/>
                      <a:pt x="13" y="25"/>
                    </a:cubicBezTo>
                    <a:cubicBezTo>
                      <a:pt x="20" y="25"/>
                      <a:pt x="26" y="20"/>
                      <a:pt x="26" y="13"/>
                    </a:cubicBezTo>
                    <a:cubicBezTo>
                      <a:pt x="26" y="6"/>
                      <a:pt x="20" y="0"/>
                      <a:pt x="13" y="0"/>
                    </a:cubicBezTo>
                    <a:close/>
                    <a:moveTo>
                      <a:pt x="21" y="14"/>
                    </a:moveTo>
                    <a:cubicBezTo>
                      <a:pt x="12" y="14"/>
                      <a:pt x="12" y="14"/>
                      <a:pt x="12" y="14"/>
                    </a:cubicBezTo>
                    <a:cubicBezTo>
                      <a:pt x="12" y="3"/>
                      <a:pt x="12" y="3"/>
                      <a:pt x="12" y="3"/>
                    </a:cubicBezTo>
                    <a:cubicBezTo>
                      <a:pt x="14" y="3"/>
                      <a:pt x="14" y="3"/>
                      <a:pt x="14" y="3"/>
                    </a:cubicBezTo>
                    <a:cubicBezTo>
                      <a:pt x="14" y="12"/>
                      <a:pt x="14" y="12"/>
                      <a:pt x="14" y="12"/>
                    </a:cubicBezTo>
                    <a:cubicBezTo>
                      <a:pt x="21" y="12"/>
                      <a:pt x="21" y="12"/>
                      <a:pt x="21" y="12"/>
                    </a:cubicBezTo>
                    <a:lnTo>
                      <a:pt x="21" y="14"/>
                    </a:lnTo>
                    <a:close/>
                  </a:path>
                </a:pathLst>
              </a:custGeom>
              <a:solidFill>
                <a:schemeClr val="accent3"/>
              </a:solidFill>
              <a:ln>
                <a:noFill/>
              </a:ln>
            </p:spPr>
            <p:txBody>
              <a:bodyPr vert="horz" wrap="square" lIns="91440" tIns="45720" rIns="91440" bIns="45720" numCol="1" anchor="t" anchorCtr="0" compatLnSpc="1"/>
              <a:lstStyle/>
              <a:p>
                <a:endParaRPr lang="zh-CN" altLang="en-US"/>
              </a:p>
            </p:txBody>
          </p:sp>
        </p:grpSp>
      </p:grpSp>
      <p:grpSp>
        <p:nvGrpSpPr>
          <p:cNvPr id="2" name="组合 1"/>
          <p:cNvGrpSpPr/>
          <p:nvPr/>
        </p:nvGrpSpPr>
        <p:grpSpPr>
          <a:xfrm>
            <a:off x="816102" y="4734600"/>
            <a:ext cx="2860336" cy="1238385"/>
            <a:chOff x="611560" y="3334925"/>
            <a:chExt cx="2145531" cy="928789"/>
          </a:xfrm>
        </p:grpSpPr>
        <p:sp>
          <p:nvSpPr>
            <p:cNvPr id="38" name="文本框 50"/>
            <p:cNvSpPr txBox="1"/>
            <p:nvPr/>
          </p:nvSpPr>
          <p:spPr>
            <a:xfrm>
              <a:off x="644072" y="3334925"/>
              <a:ext cx="464610" cy="375103"/>
            </a:xfrm>
            <a:prstGeom prst="rect">
              <a:avLst/>
            </a:prstGeom>
            <a:noFill/>
          </p:spPr>
          <p:txBody>
            <a:bodyPr wrap="none" lIns="68580" tIns="34290" rIns="68580" bIns="34290" rtlCol="0">
              <a:spAutoFit/>
            </a:bodyPr>
            <a:lstStyle/>
            <a:p>
              <a:pPr algn="ctr"/>
              <a:r>
                <a:rPr lang="en-US" altLang="zh-CN" sz="2800" b="1" dirty="0">
                  <a:solidFill>
                    <a:srgbClr val="605E5E"/>
                  </a:solidFill>
                  <a:latin typeface="+mj-lt"/>
                  <a:ea typeface="微软雅黑" panose="020B0503020204020204" pitchFamily="34" charset="-122"/>
                  <a:cs typeface="Aharoni" panose="02010803020104030203" pitchFamily="2" charset="-79"/>
                </a:rPr>
                <a:t>01</a:t>
              </a:r>
              <a:endParaRPr lang="zh-CN" altLang="en-US" sz="2800" b="1" dirty="0">
                <a:solidFill>
                  <a:srgbClr val="605E5E"/>
                </a:solidFill>
                <a:latin typeface="+mj-lt"/>
                <a:ea typeface="微软雅黑" panose="020B0503020204020204" pitchFamily="34" charset="-122"/>
                <a:cs typeface="Aharoni" panose="02010803020104030203" pitchFamily="2" charset="-79"/>
              </a:endParaRPr>
            </a:p>
          </p:txBody>
        </p:sp>
        <p:sp>
          <p:nvSpPr>
            <p:cNvPr id="39" name="文本框 51"/>
            <p:cNvSpPr txBox="1"/>
            <p:nvPr/>
          </p:nvSpPr>
          <p:spPr>
            <a:xfrm>
              <a:off x="611560" y="3764923"/>
              <a:ext cx="2145531" cy="498791"/>
            </a:xfrm>
            <a:prstGeom prst="rect">
              <a:avLst/>
            </a:prstGeom>
            <a:noFill/>
          </p:spPr>
          <p:txBody>
            <a:bodyPr wrap="square" lIns="68580" tIns="34290" rIns="68580" bIns="34290" rtlCol="0">
              <a:spAutoFit/>
            </a:bodyPr>
            <a:lstStyle/>
            <a:p>
              <a:pPr algn="just">
                <a:lnSpc>
                  <a:spcPct val="121000"/>
                </a:lnSpc>
                <a:spcAft>
                  <a:spcPts val="800"/>
                </a:spcAft>
              </a:pPr>
              <a:r>
                <a:rPr lang="zh-CN" altLang="en-US" sz="1600" dirty="0">
                  <a:latin typeface="微软雅黑" panose="020B0503020204020204" pitchFamily="34" charset="-122"/>
                  <a:ea typeface="微软雅黑" panose="020B0503020204020204" pitchFamily="34" charset="-122"/>
                </a:rPr>
                <a:t>这里输入您的文这里输入您的文字</a:t>
              </a:r>
              <a:endParaRPr lang="en-US" altLang="zh-CN" sz="1600" dirty="0">
                <a:latin typeface="微软雅黑" panose="020B0503020204020204" pitchFamily="34" charset="-122"/>
                <a:ea typeface="微软雅黑" panose="020B0503020204020204" pitchFamily="34" charset="-122"/>
              </a:endParaRPr>
            </a:p>
          </p:txBody>
        </p:sp>
      </p:grpSp>
      <p:grpSp>
        <p:nvGrpSpPr>
          <p:cNvPr id="35" name="组合 34"/>
          <p:cNvGrpSpPr/>
          <p:nvPr/>
        </p:nvGrpSpPr>
        <p:grpSpPr>
          <a:xfrm>
            <a:off x="5424013" y="1075394"/>
            <a:ext cx="2860336" cy="1229275"/>
            <a:chOff x="4067944" y="590521"/>
            <a:chExt cx="2145531" cy="921956"/>
          </a:xfrm>
        </p:grpSpPr>
        <p:sp>
          <p:nvSpPr>
            <p:cNvPr id="34" name="文本框 46"/>
            <p:cNvSpPr txBox="1"/>
            <p:nvPr/>
          </p:nvSpPr>
          <p:spPr>
            <a:xfrm>
              <a:off x="4084968" y="590521"/>
              <a:ext cx="464610" cy="375103"/>
            </a:xfrm>
            <a:prstGeom prst="rect">
              <a:avLst/>
            </a:prstGeom>
            <a:noFill/>
          </p:spPr>
          <p:txBody>
            <a:bodyPr wrap="none" lIns="68580" tIns="34290" rIns="68580" bIns="34290" rtlCol="0">
              <a:spAutoFit/>
            </a:bodyPr>
            <a:lstStyle/>
            <a:p>
              <a:pPr algn="ctr"/>
              <a:r>
                <a:rPr lang="en-US" altLang="zh-CN" sz="2800" b="1" dirty="0">
                  <a:solidFill>
                    <a:srgbClr val="605E5E"/>
                  </a:solidFill>
                  <a:latin typeface="+mj-lt"/>
                  <a:ea typeface="微软雅黑" panose="020B0503020204020204" pitchFamily="34" charset="-122"/>
                  <a:cs typeface="Aharoni" panose="02010803020104030203" pitchFamily="2" charset="-79"/>
                </a:rPr>
                <a:t>02</a:t>
              </a:r>
              <a:endParaRPr lang="zh-CN" altLang="en-US" sz="2800" b="1" dirty="0">
                <a:solidFill>
                  <a:srgbClr val="605E5E"/>
                </a:solidFill>
                <a:latin typeface="+mj-lt"/>
                <a:ea typeface="微软雅黑" panose="020B0503020204020204" pitchFamily="34" charset="-122"/>
                <a:cs typeface="Aharoni" panose="02010803020104030203" pitchFamily="2" charset="-79"/>
              </a:endParaRPr>
            </a:p>
          </p:txBody>
        </p:sp>
        <p:sp>
          <p:nvSpPr>
            <p:cNvPr id="51" name="文本框 51"/>
            <p:cNvSpPr txBox="1"/>
            <p:nvPr/>
          </p:nvSpPr>
          <p:spPr>
            <a:xfrm>
              <a:off x="4067944" y="1013687"/>
              <a:ext cx="2145531" cy="498790"/>
            </a:xfrm>
            <a:prstGeom prst="rect">
              <a:avLst/>
            </a:prstGeom>
            <a:noFill/>
          </p:spPr>
          <p:txBody>
            <a:bodyPr wrap="square" lIns="68580" tIns="34290" rIns="68580" bIns="34290" rtlCol="0">
              <a:spAutoFit/>
            </a:bodyPr>
            <a:lstStyle/>
            <a:p>
              <a:pPr algn="just">
                <a:lnSpc>
                  <a:spcPct val="121000"/>
                </a:lnSpc>
                <a:spcAft>
                  <a:spcPts val="800"/>
                </a:spcAft>
              </a:pPr>
              <a:r>
                <a:rPr lang="zh-CN" altLang="en-US" sz="1600">
                  <a:latin typeface="微软雅黑" panose="020B0503020204020204" pitchFamily="34" charset="-122"/>
                  <a:ea typeface="微软雅黑" panose="020B0503020204020204" pitchFamily="34" charset="-122"/>
                </a:rPr>
                <a:t>这里输入您的文这里输入您的文字</a:t>
              </a:r>
              <a:endParaRPr lang="en-US" altLang="zh-CN" sz="1600">
                <a:latin typeface="微软雅黑" panose="020B0503020204020204" pitchFamily="34" charset="-122"/>
                <a:ea typeface="微软雅黑" panose="020B0503020204020204" pitchFamily="34" charset="-122"/>
              </a:endParaRPr>
            </a:p>
          </p:txBody>
        </p:sp>
      </p:grpSp>
      <p:grpSp>
        <p:nvGrpSpPr>
          <p:cNvPr id="37" name="组合 36"/>
          <p:cNvGrpSpPr/>
          <p:nvPr/>
        </p:nvGrpSpPr>
        <p:grpSpPr>
          <a:xfrm>
            <a:off x="8690497" y="2561024"/>
            <a:ext cx="2860336" cy="1268617"/>
            <a:chOff x="6518125" y="1704743"/>
            <a:chExt cx="2145531" cy="951463"/>
          </a:xfrm>
        </p:grpSpPr>
        <p:sp>
          <p:nvSpPr>
            <p:cNvPr id="36" name="文本框 48"/>
            <p:cNvSpPr txBox="1"/>
            <p:nvPr/>
          </p:nvSpPr>
          <p:spPr>
            <a:xfrm>
              <a:off x="6554643" y="1704743"/>
              <a:ext cx="464610" cy="375103"/>
            </a:xfrm>
            <a:prstGeom prst="rect">
              <a:avLst/>
            </a:prstGeom>
            <a:noFill/>
          </p:spPr>
          <p:txBody>
            <a:bodyPr wrap="none" lIns="68580" tIns="34290" rIns="68580" bIns="34290" rtlCol="0">
              <a:spAutoFit/>
            </a:bodyPr>
            <a:lstStyle/>
            <a:p>
              <a:pPr algn="ctr"/>
              <a:r>
                <a:rPr lang="en-US" altLang="zh-CN" sz="2800" b="1" dirty="0">
                  <a:solidFill>
                    <a:srgbClr val="605E5E"/>
                  </a:solidFill>
                  <a:latin typeface="+mj-lt"/>
                  <a:ea typeface="微软雅黑" panose="020B0503020204020204" pitchFamily="34" charset="-122"/>
                  <a:cs typeface="Aharoni" panose="02010803020104030203" pitchFamily="2" charset="-79"/>
                </a:rPr>
                <a:t>04</a:t>
              </a:r>
              <a:endParaRPr lang="zh-CN" altLang="en-US" sz="2800" b="1" dirty="0">
                <a:solidFill>
                  <a:srgbClr val="605E5E"/>
                </a:solidFill>
                <a:latin typeface="+mj-lt"/>
                <a:ea typeface="微软雅黑" panose="020B0503020204020204" pitchFamily="34" charset="-122"/>
                <a:cs typeface="Aharoni" panose="02010803020104030203" pitchFamily="2" charset="-79"/>
              </a:endParaRPr>
            </a:p>
          </p:txBody>
        </p:sp>
        <p:sp>
          <p:nvSpPr>
            <p:cNvPr id="52" name="文本框 51"/>
            <p:cNvSpPr txBox="1"/>
            <p:nvPr/>
          </p:nvSpPr>
          <p:spPr>
            <a:xfrm>
              <a:off x="6518125" y="2157415"/>
              <a:ext cx="2145531" cy="498791"/>
            </a:xfrm>
            <a:prstGeom prst="rect">
              <a:avLst/>
            </a:prstGeom>
            <a:noFill/>
          </p:spPr>
          <p:txBody>
            <a:bodyPr wrap="square" lIns="68580" tIns="34290" rIns="68580" bIns="34290" rtlCol="0">
              <a:spAutoFit/>
            </a:bodyPr>
            <a:lstStyle/>
            <a:p>
              <a:pPr algn="just">
                <a:lnSpc>
                  <a:spcPct val="121000"/>
                </a:lnSpc>
                <a:spcAft>
                  <a:spcPts val="800"/>
                </a:spcAft>
              </a:pPr>
              <a:r>
                <a:rPr lang="zh-CN" altLang="en-US" sz="1600">
                  <a:latin typeface="微软雅黑" panose="020B0503020204020204" pitchFamily="34" charset="-122"/>
                  <a:ea typeface="微软雅黑" panose="020B0503020204020204" pitchFamily="34" charset="-122"/>
                </a:rPr>
                <a:t>这里输入您的文这里输入您的文字</a:t>
              </a:r>
              <a:endParaRPr lang="en-US" altLang="zh-CN" sz="1600">
                <a:latin typeface="微软雅黑" panose="020B0503020204020204" pitchFamily="34" charset="-122"/>
                <a:ea typeface="微软雅黑" panose="020B0503020204020204" pitchFamily="34" charset="-122"/>
              </a:endParaRPr>
            </a:p>
          </p:txBody>
        </p:sp>
      </p:grpSp>
      <p:grpSp>
        <p:nvGrpSpPr>
          <p:cNvPr id="41" name="组合 40"/>
          <p:cNvGrpSpPr/>
          <p:nvPr/>
        </p:nvGrpSpPr>
        <p:grpSpPr>
          <a:xfrm>
            <a:off x="6812784" y="5122868"/>
            <a:ext cx="2860336" cy="1252801"/>
            <a:chOff x="5109657" y="3626126"/>
            <a:chExt cx="2145531" cy="939601"/>
          </a:xfrm>
        </p:grpSpPr>
        <p:sp>
          <p:nvSpPr>
            <p:cNvPr id="40" name="文本框 52"/>
            <p:cNvSpPr txBox="1"/>
            <p:nvPr/>
          </p:nvSpPr>
          <p:spPr>
            <a:xfrm>
              <a:off x="5144570" y="3626126"/>
              <a:ext cx="464610" cy="375103"/>
            </a:xfrm>
            <a:prstGeom prst="rect">
              <a:avLst/>
            </a:prstGeom>
            <a:noFill/>
          </p:spPr>
          <p:txBody>
            <a:bodyPr wrap="none" lIns="68580" tIns="34290" rIns="68580" bIns="34290" rtlCol="0">
              <a:spAutoFit/>
            </a:bodyPr>
            <a:lstStyle/>
            <a:p>
              <a:pPr algn="ctr"/>
              <a:r>
                <a:rPr lang="en-US" altLang="zh-CN" sz="2800" b="1" dirty="0">
                  <a:solidFill>
                    <a:srgbClr val="605E5E"/>
                  </a:solidFill>
                  <a:latin typeface="+mj-lt"/>
                  <a:ea typeface="微软雅黑" panose="020B0503020204020204" pitchFamily="34" charset="-122"/>
                  <a:cs typeface="Aharoni" panose="02010803020104030203" pitchFamily="2" charset="-79"/>
                </a:rPr>
                <a:t>03</a:t>
              </a:r>
              <a:endParaRPr lang="zh-CN" altLang="en-US" sz="2800" b="1" dirty="0">
                <a:solidFill>
                  <a:srgbClr val="605E5E"/>
                </a:solidFill>
                <a:latin typeface="+mj-lt"/>
                <a:ea typeface="微软雅黑" panose="020B0503020204020204" pitchFamily="34" charset="-122"/>
                <a:cs typeface="Aharoni" panose="02010803020104030203" pitchFamily="2" charset="-79"/>
              </a:endParaRPr>
            </a:p>
          </p:txBody>
        </p:sp>
        <p:sp>
          <p:nvSpPr>
            <p:cNvPr id="53" name="文本框 51"/>
            <p:cNvSpPr txBox="1"/>
            <p:nvPr/>
          </p:nvSpPr>
          <p:spPr>
            <a:xfrm>
              <a:off x="5109657" y="4066936"/>
              <a:ext cx="2145531" cy="498791"/>
            </a:xfrm>
            <a:prstGeom prst="rect">
              <a:avLst/>
            </a:prstGeom>
            <a:noFill/>
          </p:spPr>
          <p:txBody>
            <a:bodyPr wrap="square" lIns="68580" tIns="34290" rIns="68580" bIns="34290" rtlCol="0">
              <a:spAutoFit/>
            </a:bodyPr>
            <a:lstStyle/>
            <a:p>
              <a:pPr algn="just">
                <a:lnSpc>
                  <a:spcPct val="121000"/>
                </a:lnSpc>
                <a:spcAft>
                  <a:spcPts val="800"/>
                </a:spcAft>
              </a:pPr>
              <a:r>
                <a:rPr lang="zh-CN" altLang="en-US" sz="1600">
                  <a:latin typeface="微软雅黑" panose="020B0503020204020204" pitchFamily="34" charset="-122"/>
                  <a:ea typeface="微软雅黑" panose="020B0503020204020204" pitchFamily="34" charset="-122"/>
                </a:rPr>
                <a:t>这里输入您的文这里输入您的文字</a:t>
              </a:r>
              <a:endParaRPr lang="en-US" altLang="zh-CN" sz="1600">
                <a:latin typeface="微软雅黑" panose="020B0503020204020204" pitchFamily="34" charset="-122"/>
                <a:ea typeface="微软雅黑" panose="020B0503020204020204" pitchFamily="34" charset="-122"/>
              </a:endParaRPr>
            </a:p>
          </p:txBody>
        </p:sp>
      </p:grpSp>
      <p:grpSp>
        <p:nvGrpSpPr>
          <p:cNvPr id="48" name="组合 47"/>
          <p:cNvGrpSpPr/>
          <p:nvPr/>
        </p:nvGrpSpPr>
        <p:grpSpPr>
          <a:xfrm>
            <a:off x="8376572" y="2873125"/>
            <a:ext cx="366135" cy="682187"/>
            <a:chOff x="6369366" y="1913155"/>
            <a:chExt cx="274637" cy="511640"/>
          </a:xfrm>
        </p:grpSpPr>
        <p:sp>
          <p:nvSpPr>
            <p:cNvPr id="16" name="Freeform 13"/>
            <p:cNvSpPr/>
            <p:nvPr/>
          </p:nvSpPr>
          <p:spPr bwMode="auto">
            <a:xfrm>
              <a:off x="6369366" y="1913155"/>
              <a:ext cx="266500" cy="511640"/>
            </a:xfrm>
            <a:custGeom>
              <a:avLst/>
              <a:gdLst>
                <a:gd name="T0" fmla="*/ 0 w 262"/>
                <a:gd name="T1" fmla="*/ 503 h 503"/>
                <a:gd name="T2" fmla="*/ 0 w 262"/>
                <a:gd name="T3" fmla="*/ 262 h 503"/>
                <a:gd name="T4" fmla="*/ 262 w 262"/>
                <a:gd name="T5" fmla="*/ 0 h 503"/>
              </a:gdLst>
              <a:ahLst/>
              <a:cxnLst>
                <a:cxn ang="0">
                  <a:pos x="T0" y="T1"/>
                </a:cxn>
                <a:cxn ang="0">
                  <a:pos x="T2" y="T3"/>
                </a:cxn>
                <a:cxn ang="0">
                  <a:pos x="T4" y="T5"/>
                </a:cxn>
              </a:cxnLst>
              <a:rect l="0" t="0" r="r" b="b"/>
              <a:pathLst>
                <a:path w="262" h="503">
                  <a:moveTo>
                    <a:pt x="0" y="503"/>
                  </a:moveTo>
                  <a:lnTo>
                    <a:pt x="0" y="262"/>
                  </a:lnTo>
                  <a:lnTo>
                    <a:pt x="262" y="0"/>
                  </a:lnTo>
                </a:path>
              </a:pathLst>
            </a:custGeom>
            <a:noFill/>
            <a:ln w="12700" cap="rnd">
              <a:solidFill>
                <a:srgbClr val="9C968A"/>
              </a:solidFill>
              <a:prstDash val="solid"/>
              <a:rou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zh-CN" altLang="en-US"/>
            </a:p>
          </p:txBody>
        </p:sp>
        <p:sp>
          <p:nvSpPr>
            <p:cNvPr id="18" name="Freeform 15"/>
            <p:cNvSpPr/>
            <p:nvPr/>
          </p:nvSpPr>
          <p:spPr bwMode="auto">
            <a:xfrm>
              <a:off x="6571784" y="1913155"/>
              <a:ext cx="72219" cy="65099"/>
            </a:xfrm>
            <a:custGeom>
              <a:avLst/>
              <a:gdLst>
                <a:gd name="T0" fmla="*/ 0 w 71"/>
                <a:gd name="T1" fmla="*/ 14 h 64"/>
                <a:gd name="T2" fmla="*/ 71 w 71"/>
                <a:gd name="T3" fmla="*/ 0 h 64"/>
                <a:gd name="T4" fmla="*/ 49 w 71"/>
                <a:gd name="T5" fmla="*/ 64 h 64"/>
                <a:gd name="T6" fmla="*/ 0 w 71"/>
                <a:gd name="T7" fmla="*/ 14 h 64"/>
              </a:gdLst>
              <a:ahLst/>
              <a:cxnLst>
                <a:cxn ang="0">
                  <a:pos x="T0" y="T1"/>
                </a:cxn>
                <a:cxn ang="0">
                  <a:pos x="T2" y="T3"/>
                </a:cxn>
                <a:cxn ang="0">
                  <a:pos x="T4" y="T5"/>
                </a:cxn>
                <a:cxn ang="0">
                  <a:pos x="T6" y="T7"/>
                </a:cxn>
              </a:cxnLst>
              <a:rect l="0" t="0" r="r" b="b"/>
              <a:pathLst>
                <a:path w="71" h="64">
                  <a:moveTo>
                    <a:pt x="0" y="14"/>
                  </a:moveTo>
                  <a:lnTo>
                    <a:pt x="71" y="0"/>
                  </a:lnTo>
                  <a:lnTo>
                    <a:pt x="49" y="64"/>
                  </a:lnTo>
                  <a:lnTo>
                    <a:pt x="0" y="14"/>
                  </a:lnTo>
                  <a:close/>
                </a:path>
              </a:pathLst>
            </a:custGeom>
            <a:solidFill>
              <a:srgbClr val="9C968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grpSp>
      <p:grpSp>
        <p:nvGrpSpPr>
          <p:cNvPr id="49" name="组合 48"/>
          <p:cNvGrpSpPr/>
          <p:nvPr/>
        </p:nvGrpSpPr>
        <p:grpSpPr>
          <a:xfrm>
            <a:off x="4784249" y="1388629"/>
            <a:ext cx="586494" cy="903931"/>
            <a:chOff x="3533387" y="799783"/>
            <a:chExt cx="439928" cy="677948"/>
          </a:xfrm>
        </p:grpSpPr>
        <p:sp>
          <p:nvSpPr>
            <p:cNvPr id="15" name="Freeform 12"/>
            <p:cNvSpPr/>
            <p:nvPr/>
          </p:nvSpPr>
          <p:spPr bwMode="auto">
            <a:xfrm>
              <a:off x="3533387" y="835893"/>
              <a:ext cx="403819" cy="641838"/>
            </a:xfrm>
            <a:custGeom>
              <a:avLst/>
              <a:gdLst>
                <a:gd name="T0" fmla="*/ 0 w 397"/>
                <a:gd name="T1" fmla="*/ 631 h 631"/>
                <a:gd name="T2" fmla="*/ 0 w 397"/>
                <a:gd name="T3" fmla="*/ 390 h 631"/>
                <a:gd name="T4" fmla="*/ 397 w 397"/>
                <a:gd name="T5" fmla="*/ 0 h 631"/>
              </a:gdLst>
              <a:ahLst/>
              <a:cxnLst>
                <a:cxn ang="0">
                  <a:pos x="T0" y="T1"/>
                </a:cxn>
                <a:cxn ang="0">
                  <a:pos x="T2" y="T3"/>
                </a:cxn>
                <a:cxn ang="0">
                  <a:pos x="T4" y="T5"/>
                </a:cxn>
              </a:cxnLst>
              <a:rect l="0" t="0" r="r" b="b"/>
              <a:pathLst>
                <a:path w="397" h="631">
                  <a:moveTo>
                    <a:pt x="0" y="631"/>
                  </a:moveTo>
                  <a:lnTo>
                    <a:pt x="0" y="390"/>
                  </a:lnTo>
                  <a:lnTo>
                    <a:pt x="397" y="0"/>
                  </a:lnTo>
                </a:path>
              </a:pathLst>
            </a:custGeom>
            <a:noFill/>
            <a:ln w="12700" cap="rnd">
              <a:solidFill>
                <a:srgbClr val="9C968A"/>
              </a:solidFill>
              <a:prstDash val="solid"/>
              <a:rou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zh-CN" altLang="en-US"/>
            </a:p>
          </p:txBody>
        </p:sp>
        <p:sp>
          <p:nvSpPr>
            <p:cNvPr id="19" name="Freeform 16"/>
            <p:cNvSpPr/>
            <p:nvPr/>
          </p:nvSpPr>
          <p:spPr bwMode="auto">
            <a:xfrm>
              <a:off x="3901096" y="799783"/>
              <a:ext cx="72219" cy="72220"/>
            </a:xfrm>
            <a:custGeom>
              <a:avLst/>
              <a:gdLst>
                <a:gd name="T0" fmla="*/ 0 w 71"/>
                <a:gd name="T1" fmla="*/ 21 h 71"/>
                <a:gd name="T2" fmla="*/ 71 w 71"/>
                <a:gd name="T3" fmla="*/ 0 h 71"/>
                <a:gd name="T4" fmla="*/ 50 w 71"/>
                <a:gd name="T5" fmla="*/ 71 h 71"/>
                <a:gd name="T6" fmla="*/ 0 w 71"/>
                <a:gd name="T7" fmla="*/ 21 h 71"/>
              </a:gdLst>
              <a:ahLst/>
              <a:cxnLst>
                <a:cxn ang="0">
                  <a:pos x="T0" y="T1"/>
                </a:cxn>
                <a:cxn ang="0">
                  <a:pos x="T2" y="T3"/>
                </a:cxn>
                <a:cxn ang="0">
                  <a:pos x="T4" y="T5"/>
                </a:cxn>
                <a:cxn ang="0">
                  <a:pos x="T6" y="T7"/>
                </a:cxn>
              </a:cxnLst>
              <a:rect l="0" t="0" r="r" b="b"/>
              <a:pathLst>
                <a:path w="71" h="71">
                  <a:moveTo>
                    <a:pt x="0" y="21"/>
                  </a:moveTo>
                  <a:lnTo>
                    <a:pt x="71" y="0"/>
                  </a:lnTo>
                  <a:lnTo>
                    <a:pt x="50" y="71"/>
                  </a:lnTo>
                  <a:lnTo>
                    <a:pt x="0" y="21"/>
                  </a:lnTo>
                  <a:close/>
                </a:path>
              </a:pathLst>
            </a:custGeom>
            <a:solidFill>
              <a:srgbClr val="9C968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grpSp>
      <p:grpSp>
        <p:nvGrpSpPr>
          <p:cNvPr id="47" name="组合 46"/>
          <p:cNvGrpSpPr/>
          <p:nvPr/>
        </p:nvGrpSpPr>
        <p:grpSpPr>
          <a:xfrm flipH="1">
            <a:off x="2058096" y="4206420"/>
            <a:ext cx="443650" cy="868565"/>
            <a:chOff x="2315828" y="3517803"/>
            <a:chExt cx="411223" cy="651424"/>
          </a:xfrm>
        </p:grpSpPr>
        <p:sp>
          <p:nvSpPr>
            <p:cNvPr id="14" name="Freeform 11"/>
            <p:cNvSpPr/>
            <p:nvPr/>
          </p:nvSpPr>
          <p:spPr bwMode="auto">
            <a:xfrm>
              <a:off x="2315828" y="3517803"/>
              <a:ext cx="396699" cy="647942"/>
            </a:xfrm>
            <a:custGeom>
              <a:avLst/>
              <a:gdLst>
                <a:gd name="T0" fmla="*/ 0 w 390"/>
                <a:gd name="T1" fmla="*/ 0 h 637"/>
                <a:gd name="T2" fmla="*/ 0 w 390"/>
                <a:gd name="T3" fmla="*/ 241 h 637"/>
                <a:gd name="T4" fmla="*/ 390 w 390"/>
                <a:gd name="T5" fmla="*/ 637 h 637"/>
              </a:gdLst>
              <a:ahLst/>
              <a:cxnLst>
                <a:cxn ang="0">
                  <a:pos x="T0" y="T1"/>
                </a:cxn>
                <a:cxn ang="0">
                  <a:pos x="T2" y="T3"/>
                </a:cxn>
                <a:cxn ang="0">
                  <a:pos x="T4" y="T5"/>
                </a:cxn>
              </a:cxnLst>
              <a:rect l="0" t="0" r="r" b="b"/>
              <a:pathLst>
                <a:path w="390" h="637">
                  <a:moveTo>
                    <a:pt x="0" y="0"/>
                  </a:moveTo>
                  <a:lnTo>
                    <a:pt x="0" y="241"/>
                  </a:lnTo>
                  <a:lnTo>
                    <a:pt x="390" y="637"/>
                  </a:lnTo>
                </a:path>
              </a:pathLst>
            </a:custGeom>
            <a:noFill/>
            <a:ln w="12700" cap="rnd">
              <a:solidFill>
                <a:srgbClr val="9C968A"/>
              </a:solidFill>
              <a:prstDash val="solid"/>
              <a:rou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zh-CN" altLang="en-US"/>
            </a:p>
          </p:txBody>
        </p:sp>
        <p:sp>
          <p:nvSpPr>
            <p:cNvPr id="20" name="Freeform 17"/>
            <p:cNvSpPr/>
            <p:nvPr/>
          </p:nvSpPr>
          <p:spPr bwMode="auto">
            <a:xfrm>
              <a:off x="2654832" y="4098025"/>
              <a:ext cx="72219" cy="71202"/>
            </a:xfrm>
            <a:custGeom>
              <a:avLst/>
              <a:gdLst>
                <a:gd name="T0" fmla="*/ 0 w 71"/>
                <a:gd name="T1" fmla="*/ 49 h 70"/>
                <a:gd name="T2" fmla="*/ 50 w 71"/>
                <a:gd name="T3" fmla="*/ 0 h 70"/>
                <a:gd name="T4" fmla="*/ 71 w 71"/>
                <a:gd name="T5" fmla="*/ 70 h 70"/>
                <a:gd name="T6" fmla="*/ 0 w 71"/>
                <a:gd name="T7" fmla="*/ 49 h 70"/>
              </a:gdLst>
              <a:ahLst/>
              <a:cxnLst>
                <a:cxn ang="0">
                  <a:pos x="T0" y="T1"/>
                </a:cxn>
                <a:cxn ang="0">
                  <a:pos x="T2" y="T3"/>
                </a:cxn>
                <a:cxn ang="0">
                  <a:pos x="T4" y="T5"/>
                </a:cxn>
                <a:cxn ang="0">
                  <a:pos x="T6" y="T7"/>
                </a:cxn>
              </a:cxnLst>
              <a:rect l="0" t="0" r="r" b="b"/>
              <a:pathLst>
                <a:path w="71" h="70">
                  <a:moveTo>
                    <a:pt x="0" y="49"/>
                  </a:moveTo>
                  <a:lnTo>
                    <a:pt x="50" y="0"/>
                  </a:lnTo>
                  <a:lnTo>
                    <a:pt x="71" y="70"/>
                  </a:lnTo>
                  <a:lnTo>
                    <a:pt x="0" y="49"/>
                  </a:lnTo>
                  <a:close/>
                </a:path>
              </a:pathLst>
            </a:custGeom>
            <a:solidFill>
              <a:srgbClr val="9C968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grpSp>
      <p:grpSp>
        <p:nvGrpSpPr>
          <p:cNvPr id="50" name="组合 49"/>
          <p:cNvGrpSpPr/>
          <p:nvPr/>
        </p:nvGrpSpPr>
        <p:grpSpPr>
          <a:xfrm>
            <a:off x="6416845" y="5142936"/>
            <a:ext cx="374271" cy="382463"/>
            <a:chOff x="4384764" y="3954953"/>
            <a:chExt cx="280740" cy="534018"/>
          </a:xfrm>
        </p:grpSpPr>
        <p:sp>
          <p:nvSpPr>
            <p:cNvPr id="17" name="Freeform 14"/>
            <p:cNvSpPr/>
            <p:nvPr/>
          </p:nvSpPr>
          <p:spPr bwMode="auto">
            <a:xfrm>
              <a:off x="4384764" y="3954953"/>
              <a:ext cx="266500" cy="511640"/>
            </a:xfrm>
            <a:custGeom>
              <a:avLst/>
              <a:gdLst>
                <a:gd name="T0" fmla="*/ 0 w 262"/>
                <a:gd name="T1" fmla="*/ 0 h 503"/>
                <a:gd name="T2" fmla="*/ 0 w 262"/>
                <a:gd name="T3" fmla="*/ 241 h 503"/>
                <a:gd name="T4" fmla="*/ 262 w 262"/>
                <a:gd name="T5" fmla="*/ 503 h 503"/>
              </a:gdLst>
              <a:ahLst/>
              <a:cxnLst>
                <a:cxn ang="0">
                  <a:pos x="T0" y="T1"/>
                </a:cxn>
                <a:cxn ang="0">
                  <a:pos x="T2" y="T3"/>
                </a:cxn>
                <a:cxn ang="0">
                  <a:pos x="T4" y="T5"/>
                </a:cxn>
              </a:cxnLst>
              <a:rect l="0" t="0" r="r" b="b"/>
              <a:pathLst>
                <a:path w="262" h="503">
                  <a:moveTo>
                    <a:pt x="0" y="0"/>
                  </a:moveTo>
                  <a:lnTo>
                    <a:pt x="0" y="241"/>
                  </a:lnTo>
                  <a:lnTo>
                    <a:pt x="262" y="503"/>
                  </a:lnTo>
                </a:path>
              </a:pathLst>
            </a:custGeom>
            <a:noFill/>
            <a:ln w="12700" cap="rnd">
              <a:solidFill>
                <a:srgbClr val="9C968A"/>
              </a:solidFill>
              <a:prstDash val="solid"/>
              <a:rou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zh-CN" altLang="en-US"/>
            </a:p>
          </p:txBody>
        </p:sp>
        <p:sp>
          <p:nvSpPr>
            <p:cNvPr id="21" name="Freeform 18"/>
            <p:cNvSpPr/>
            <p:nvPr/>
          </p:nvSpPr>
          <p:spPr bwMode="auto">
            <a:xfrm>
              <a:off x="4593285" y="4416751"/>
              <a:ext cx="72219" cy="72220"/>
            </a:xfrm>
            <a:custGeom>
              <a:avLst/>
              <a:gdLst>
                <a:gd name="T0" fmla="*/ 0 w 71"/>
                <a:gd name="T1" fmla="*/ 49 h 71"/>
                <a:gd name="T2" fmla="*/ 50 w 71"/>
                <a:gd name="T3" fmla="*/ 0 h 71"/>
                <a:gd name="T4" fmla="*/ 71 w 71"/>
                <a:gd name="T5" fmla="*/ 71 h 71"/>
                <a:gd name="T6" fmla="*/ 0 w 71"/>
                <a:gd name="T7" fmla="*/ 49 h 71"/>
              </a:gdLst>
              <a:ahLst/>
              <a:cxnLst>
                <a:cxn ang="0">
                  <a:pos x="T0" y="T1"/>
                </a:cxn>
                <a:cxn ang="0">
                  <a:pos x="T2" y="T3"/>
                </a:cxn>
                <a:cxn ang="0">
                  <a:pos x="T4" y="T5"/>
                </a:cxn>
                <a:cxn ang="0">
                  <a:pos x="T6" y="T7"/>
                </a:cxn>
              </a:cxnLst>
              <a:rect l="0" t="0" r="r" b="b"/>
              <a:pathLst>
                <a:path w="71" h="71">
                  <a:moveTo>
                    <a:pt x="0" y="49"/>
                  </a:moveTo>
                  <a:lnTo>
                    <a:pt x="50" y="0"/>
                  </a:lnTo>
                  <a:lnTo>
                    <a:pt x="71" y="71"/>
                  </a:lnTo>
                  <a:lnTo>
                    <a:pt x="0" y="49"/>
                  </a:lnTo>
                  <a:close/>
                </a:path>
              </a:pathLst>
            </a:custGeom>
            <a:solidFill>
              <a:srgbClr val="9C968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grpSp>
      <p:sp>
        <p:nvSpPr>
          <p:cNvPr id="3" name="标题 2"/>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wipe(up)">
                                      <p:cBhvr>
                                        <p:cTn id="12" dur="250"/>
                                        <p:tgtEl>
                                          <p:spTgt spid="47"/>
                                        </p:tgtEl>
                                      </p:cBhvr>
                                    </p:animEffect>
                                  </p:childTnLst>
                                </p:cTn>
                              </p:par>
                            </p:childTnLst>
                          </p:cTn>
                        </p:par>
                        <p:par>
                          <p:cTn id="13" fill="hold">
                            <p:stCondLst>
                              <p:cond delay="1000"/>
                            </p:stCondLst>
                            <p:childTnLst>
                              <p:par>
                                <p:cTn id="14" presetID="49" presetClass="entr" presetSubtype="0" decel="10000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 calcmode="lin" valueType="num">
                                      <p:cBhvr>
                                        <p:cTn id="18" dur="500" fill="hold"/>
                                        <p:tgtEl>
                                          <p:spTgt spid="2"/>
                                        </p:tgtEl>
                                        <p:attrNameLst>
                                          <p:attrName>style.rotation</p:attrName>
                                        </p:attrNameLst>
                                      </p:cBhvr>
                                      <p:tavLst>
                                        <p:tav tm="0">
                                          <p:val>
                                            <p:fltVal val="360"/>
                                          </p:val>
                                        </p:tav>
                                        <p:tav tm="100000">
                                          <p:val>
                                            <p:fltVal val="0"/>
                                          </p:val>
                                        </p:tav>
                                      </p:tavLst>
                                    </p:anim>
                                    <p:animEffect transition="in" filter="fade">
                                      <p:cBhvr>
                                        <p:cTn id="19" dur="500"/>
                                        <p:tgtEl>
                                          <p:spTgt spid="2"/>
                                        </p:tgtEl>
                                      </p:cBhvr>
                                    </p:animEffect>
                                  </p:childTnLst>
                                </p:cTn>
                              </p:par>
                            </p:childTnLst>
                          </p:cTn>
                        </p:par>
                        <p:par>
                          <p:cTn id="20" fill="hold">
                            <p:stCondLst>
                              <p:cond delay="1500"/>
                            </p:stCondLst>
                            <p:childTnLst>
                              <p:par>
                                <p:cTn id="21" presetID="23" presetClass="entr" presetSubtype="16"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p:cTn id="23" dur="500" fill="hold"/>
                                        <p:tgtEl>
                                          <p:spTgt spid="44"/>
                                        </p:tgtEl>
                                        <p:attrNameLst>
                                          <p:attrName>ppt_w</p:attrName>
                                        </p:attrNameLst>
                                      </p:cBhvr>
                                      <p:tavLst>
                                        <p:tav tm="0">
                                          <p:val>
                                            <p:fltVal val="0"/>
                                          </p:val>
                                        </p:tav>
                                        <p:tav tm="100000">
                                          <p:val>
                                            <p:strVal val="#ppt_w"/>
                                          </p:val>
                                        </p:tav>
                                      </p:tavLst>
                                    </p:anim>
                                    <p:anim calcmode="lin" valueType="num">
                                      <p:cBhvr>
                                        <p:cTn id="24" dur="500" fill="hold"/>
                                        <p:tgtEl>
                                          <p:spTgt spid="44"/>
                                        </p:tgtEl>
                                        <p:attrNameLst>
                                          <p:attrName>ppt_h</p:attrName>
                                        </p:attrNameLst>
                                      </p:cBhvr>
                                      <p:tavLst>
                                        <p:tav tm="0">
                                          <p:val>
                                            <p:fltVal val="0"/>
                                          </p:val>
                                        </p:tav>
                                        <p:tav tm="100000">
                                          <p:val>
                                            <p:strVal val="#ppt_h"/>
                                          </p:val>
                                        </p:tav>
                                      </p:tavLst>
                                    </p:anim>
                                  </p:childTnLst>
                                </p:cTn>
                              </p:par>
                            </p:childTnLst>
                          </p:cTn>
                        </p:par>
                        <p:par>
                          <p:cTn id="25" fill="hold">
                            <p:stCondLst>
                              <p:cond delay="2000"/>
                            </p:stCondLst>
                            <p:childTnLst>
                              <p:par>
                                <p:cTn id="26" presetID="22" presetClass="entr" presetSubtype="4" fill="hold" nodeType="after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wipe(down)">
                                      <p:cBhvr>
                                        <p:cTn id="28" dur="250"/>
                                        <p:tgtEl>
                                          <p:spTgt spid="49"/>
                                        </p:tgtEl>
                                      </p:cBhvr>
                                    </p:animEffect>
                                  </p:childTnLst>
                                </p:cTn>
                              </p:par>
                            </p:childTnLst>
                          </p:cTn>
                        </p:par>
                        <p:par>
                          <p:cTn id="29" fill="hold">
                            <p:stCondLst>
                              <p:cond delay="2500"/>
                            </p:stCondLst>
                            <p:childTnLst>
                              <p:par>
                                <p:cTn id="30" presetID="49" presetClass="entr" presetSubtype="0" decel="100000"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 calcmode="lin" valueType="num">
                                      <p:cBhvr>
                                        <p:cTn id="32" dur="500" fill="hold"/>
                                        <p:tgtEl>
                                          <p:spTgt spid="35"/>
                                        </p:tgtEl>
                                        <p:attrNameLst>
                                          <p:attrName>ppt_w</p:attrName>
                                        </p:attrNameLst>
                                      </p:cBhvr>
                                      <p:tavLst>
                                        <p:tav tm="0">
                                          <p:val>
                                            <p:fltVal val="0"/>
                                          </p:val>
                                        </p:tav>
                                        <p:tav tm="100000">
                                          <p:val>
                                            <p:strVal val="#ppt_w"/>
                                          </p:val>
                                        </p:tav>
                                      </p:tavLst>
                                    </p:anim>
                                    <p:anim calcmode="lin" valueType="num">
                                      <p:cBhvr>
                                        <p:cTn id="33" dur="500" fill="hold"/>
                                        <p:tgtEl>
                                          <p:spTgt spid="35"/>
                                        </p:tgtEl>
                                        <p:attrNameLst>
                                          <p:attrName>ppt_h</p:attrName>
                                        </p:attrNameLst>
                                      </p:cBhvr>
                                      <p:tavLst>
                                        <p:tav tm="0">
                                          <p:val>
                                            <p:fltVal val="0"/>
                                          </p:val>
                                        </p:tav>
                                        <p:tav tm="100000">
                                          <p:val>
                                            <p:strVal val="#ppt_h"/>
                                          </p:val>
                                        </p:tav>
                                      </p:tavLst>
                                    </p:anim>
                                    <p:anim calcmode="lin" valueType="num">
                                      <p:cBhvr>
                                        <p:cTn id="34" dur="500" fill="hold"/>
                                        <p:tgtEl>
                                          <p:spTgt spid="35"/>
                                        </p:tgtEl>
                                        <p:attrNameLst>
                                          <p:attrName>style.rotation</p:attrName>
                                        </p:attrNameLst>
                                      </p:cBhvr>
                                      <p:tavLst>
                                        <p:tav tm="0">
                                          <p:val>
                                            <p:fltVal val="360"/>
                                          </p:val>
                                        </p:tav>
                                        <p:tav tm="100000">
                                          <p:val>
                                            <p:fltVal val="0"/>
                                          </p:val>
                                        </p:tav>
                                      </p:tavLst>
                                    </p:anim>
                                    <p:animEffect transition="in" filter="fade">
                                      <p:cBhvr>
                                        <p:cTn id="35" dur="500"/>
                                        <p:tgtEl>
                                          <p:spTgt spid="35"/>
                                        </p:tgtEl>
                                      </p:cBhvr>
                                    </p:animEffect>
                                  </p:childTnLst>
                                </p:cTn>
                              </p:par>
                            </p:childTnLst>
                          </p:cTn>
                        </p:par>
                        <p:par>
                          <p:cTn id="36" fill="hold">
                            <p:stCondLst>
                              <p:cond delay="3000"/>
                            </p:stCondLst>
                            <p:childTnLst>
                              <p:par>
                                <p:cTn id="37" presetID="23" presetClass="entr" presetSubtype="16" fill="hold" nodeType="after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p:cTn id="39" dur="500" fill="hold"/>
                                        <p:tgtEl>
                                          <p:spTgt spid="46"/>
                                        </p:tgtEl>
                                        <p:attrNameLst>
                                          <p:attrName>ppt_w</p:attrName>
                                        </p:attrNameLst>
                                      </p:cBhvr>
                                      <p:tavLst>
                                        <p:tav tm="0">
                                          <p:val>
                                            <p:fltVal val="0"/>
                                          </p:val>
                                        </p:tav>
                                        <p:tav tm="100000">
                                          <p:val>
                                            <p:strVal val="#ppt_w"/>
                                          </p:val>
                                        </p:tav>
                                      </p:tavLst>
                                    </p:anim>
                                    <p:anim calcmode="lin" valueType="num">
                                      <p:cBhvr>
                                        <p:cTn id="40" dur="500" fill="hold"/>
                                        <p:tgtEl>
                                          <p:spTgt spid="46"/>
                                        </p:tgtEl>
                                        <p:attrNameLst>
                                          <p:attrName>ppt_h</p:attrName>
                                        </p:attrNameLst>
                                      </p:cBhvr>
                                      <p:tavLst>
                                        <p:tav tm="0">
                                          <p:val>
                                            <p:fltVal val="0"/>
                                          </p:val>
                                        </p:tav>
                                        <p:tav tm="100000">
                                          <p:val>
                                            <p:strVal val="#ppt_h"/>
                                          </p:val>
                                        </p:tav>
                                      </p:tavLst>
                                    </p:anim>
                                  </p:childTnLst>
                                </p:cTn>
                              </p:par>
                            </p:childTnLst>
                          </p:cTn>
                        </p:par>
                        <p:par>
                          <p:cTn id="41" fill="hold">
                            <p:stCondLst>
                              <p:cond delay="3500"/>
                            </p:stCondLst>
                            <p:childTnLst>
                              <p:par>
                                <p:cTn id="42" presetID="22" presetClass="entr" presetSubtype="1" fill="hold" nodeType="after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wipe(up)">
                                      <p:cBhvr>
                                        <p:cTn id="44" dur="250"/>
                                        <p:tgtEl>
                                          <p:spTgt spid="50"/>
                                        </p:tgtEl>
                                      </p:cBhvr>
                                    </p:animEffect>
                                  </p:childTnLst>
                                </p:cTn>
                              </p:par>
                            </p:childTnLst>
                          </p:cTn>
                        </p:par>
                        <p:par>
                          <p:cTn id="45" fill="hold">
                            <p:stCondLst>
                              <p:cond delay="4000"/>
                            </p:stCondLst>
                            <p:childTnLst>
                              <p:par>
                                <p:cTn id="46" presetID="49" presetClass="entr" presetSubtype="0" decel="100000" fill="hold" nodeType="afterEffect">
                                  <p:stCondLst>
                                    <p:cond delay="0"/>
                                  </p:stCondLst>
                                  <p:childTnLst>
                                    <p:set>
                                      <p:cBhvr>
                                        <p:cTn id="47" dur="1" fill="hold">
                                          <p:stCondLst>
                                            <p:cond delay="0"/>
                                          </p:stCondLst>
                                        </p:cTn>
                                        <p:tgtEl>
                                          <p:spTgt spid="41"/>
                                        </p:tgtEl>
                                        <p:attrNameLst>
                                          <p:attrName>style.visibility</p:attrName>
                                        </p:attrNameLst>
                                      </p:cBhvr>
                                      <p:to>
                                        <p:strVal val="visible"/>
                                      </p:to>
                                    </p:set>
                                    <p:anim calcmode="lin" valueType="num">
                                      <p:cBhvr>
                                        <p:cTn id="48" dur="500" fill="hold"/>
                                        <p:tgtEl>
                                          <p:spTgt spid="41"/>
                                        </p:tgtEl>
                                        <p:attrNameLst>
                                          <p:attrName>ppt_w</p:attrName>
                                        </p:attrNameLst>
                                      </p:cBhvr>
                                      <p:tavLst>
                                        <p:tav tm="0">
                                          <p:val>
                                            <p:fltVal val="0"/>
                                          </p:val>
                                        </p:tav>
                                        <p:tav tm="100000">
                                          <p:val>
                                            <p:strVal val="#ppt_w"/>
                                          </p:val>
                                        </p:tav>
                                      </p:tavLst>
                                    </p:anim>
                                    <p:anim calcmode="lin" valueType="num">
                                      <p:cBhvr>
                                        <p:cTn id="49" dur="500" fill="hold"/>
                                        <p:tgtEl>
                                          <p:spTgt spid="41"/>
                                        </p:tgtEl>
                                        <p:attrNameLst>
                                          <p:attrName>ppt_h</p:attrName>
                                        </p:attrNameLst>
                                      </p:cBhvr>
                                      <p:tavLst>
                                        <p:tav tm="0">
                                          <p:val>
                                            <p:fltVal val="0"/>
                                          </p:val>
                                        </p:tav>
                                        <p:tav tm="100000">
                                          <p:val>
                                            <p:strVal val="#ppt_h"/>
                                          </p:val>
                                        </p:tav>
                                      </p:tavLst>
                                    </p:anim>
                                    <p:anim calcmode="lin" valueType="num">
                                      <p:cBhvr>
                                        <p:cTn id="50" dur="500" fill="hold"/>
                                        <p:tgtEl>
                                          <p:spTgt spid="41"/>
                                        </p:tgtEl>
                                        <p:attrNameLst>
                                          <p:attrName>style.rotation</p:attrName>
                                        </p:attrNameLst>
                                      </p:cBhvr>
                                      <p:tavLst>
                                        <p:tav tm="0">
                                          <p:val>
                                            <p:fltVal val="360"/>
                                          </p:val>
                                        </p:tav>
                                        <p:tav tm="100000">
                                          <p:val>
                                            <p:fltVal val="0"/>
                                          </p:val>
                                        </p:tav>
                                      </p:tavLst>
                                    </p:anim>
                                    <p:animEffect transition="in" filter="fade">
                                      <p:cBhvr>
                                        <p:cTn id="51" dur="500"/>
                                        <p:tgtEl>
                                          <p:spTgt spid="41"/>
                                        </p:tgtEl>
                                      </p:cBhvr>
                                    </p:animEffect>
                                  </p:childTnLst>
                                </p:cTn>
                              </p:par>
                            </p:childTnLst>
                          </p:cTn>
                        </p:par>
                        <p:par>
                          <p:cTn id="52" fill="hold">
                            <p:stCondLst>
                              <p:cond delay="4500"/>
                            </p:stCondLst>
                            <p:childTnLst>
                              <p:par>
                                <p:cTn id="53" presetID="23" presetClass="entr" presetSubtype="16" fill="hold" nodeType="afterEffect">
                                  <p:stCondLst>
                                    <p:cond delay="0"/>
                                  </p:stCondLst>
                                  <p:childTnLst>
                                    <p:set>
                                      <p:cBhvr>
                                        <p:cTn id="54" dur="1" fill="hold">
                                          <p:stCondLst>
                                            <p:cond delay="0"/>
                                          </p:stCondLst>
                                        </p:cTn>
                                        <p:tgtEl>
                                          <p:spTgt spid="42"/>
                                        </p:tgtEl>
                                        <p:attrNameLst>
                                          <p:attrName>style.visibility</p:attrName>
                                        </p:attrNameLst>
                                      </p:cBhvr>
                                      <p:to>
                                        <p:strVal val="visible"/>
                                      </p:to>
                                    </p:set>
                                    <p:anim calcmode="lin" valueType="num">
                                      <p:cBhvr>
                                        <p:cTn id="55" dur="500" fill="hold"/>
                                        <p:tgtEl>
                                          <p:spTgt spid="42"/>
                                        </p:tgtEl>
                                        <p:attrNameLst>
                                          <p:attrName>ppt_w</p:attrName>
                                        </p:attrNameLst>
                                      </p:cBhvr>
                                      <p:tavLst>
                                        <p:tav tm="0">
                                          <p:val>
                                            <p:fltVal val="0"/>
                                          </p:val>
                                        </p:tav>
                                        <p:tav tm="100000">
                                          <p:val>
                                            <p:strVal val="#ppt_w"/>
                                          </p:val>
                                        </p:tav>
                                      </p:tavLst>
                                    </p:anim>
                                    <p:anim calcmode="lin" valueType="num">
                                      <p:cBhvr>
                                        <p:cTn id="56" dur="500" fill="hold"/>
                                        <p:tgtEl>
                                          <p:spTgt spid="42"/>
                                        </p:tgtEl>
                                        <p:attrNameLst>
                                          <p:attrName>ppt_h</p:attrName>
                                        </p:attrNameLst>
                                      </p:cBhvr>
                                      <p:tavLst>
                                        <p:tav tm="0">
                                          <p:val>
                                            <p:fltVal val="0"/>
                                          </p:val>
                                        </p:tav>
                                        <p:tav tm="100000">
                                          <p:val>
                                            <p:strVal val="#ppt_h"/>
                                          </p:val>
                                        </p:tav>
                                      </p:tavLst>
                                    </p:anim>
                                  </p:childTnLst>
                                </p:cTn>
                              </p:par>
                            </p:childTnLst>
                          </p:cTn>
                        </p:par>
                        <p:par>
                          <p:cTn id="57" fill="hold">
                            <p:stCondLst>
                              <p:cond delay="5000"/>
                            </p:stCondLst>
                            <p:childTnLst>
                              <p:par>
                                <p:cTn id="58" presetID="22" presetClass="entr" presetSubtype="4" fill="hold" nodeType="after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wipe(down)">
                                      <p:cBhvr>
                                        <p:cTn id="60" dur="250"/>
                                        <p:tgtEl>
                                          <p:spTgt spid="48"/>
                                        </p:tgtEl>
                                      </p:cBhvr>
                                    </p:animEffect>
                                  </p:childTnLst>
                                </p:cTn>
                              </p:par>
                            </p:childTnLst>
                          </p:cTn>
                        </p:par>
                        <p:par>
                          <p:cTn id="61" fill="hold">
                            <p:stCondLst>
                              <p:cond delay="5500"/>
                            </p:stCondLst>
                            <p:childTnLst>
                              <p:par>
                                <p:cTn id="62" presetID="49" presetClass="entr" presetSubtype="0" decel="100000" fill="hold" nodeType="afterEffect">
                                  <p:stCondLst>
                                    <p:cond delay="0"/>
                                  </p:stCondLst>
                                  <p:childTnLst>
                                    <p:set>
                                      <p:cBhvr>
                                        <p:cTn id="63" dur="1" fill="hold">
                                          <p:stCondLst>
                                            <p:cond delay="0"/>
                                          </p:stCondLst>
                                        </p:cTn>
                                        <p:tgtEl>
                                          <p:spTgt spid="37"/>
                                        </p:tgtEl>
                                        <p:attrNameLst>
                                          <p:attrName>style.visibility</p:attrName>
                                        </p:attrNameLst>
                                      </p:cBhvr>
                                      <p:to>
                                        <p:strVal val="visible"/>
                                      </p:to>
                                    </p:set>
                                    <p:anim calcmode="lin" valueType="num">
                                      <p:cBhvr>
                                        <p:cTn id="64" dur="500" fill="hold"/>
                                        <p:tgtEl>
                                          <p:spTgt spid="37"/>
                                        </p:tgtEl>
                                        <p:attrNameLst>
                                          <p:attrName>ppt_w</p:attrName>
                                        </p:attrNameLst>
                                      </p:cBhvr>
                                      <p:tavLst>
                                        <p:tav tm="0">
                                          <p:val>
                                            <p:fltVal val="0"/>
                                          </p:val>
                                        </p:tav>
                                        <p:tav tm="100000">
                                          <p:val>
                                            <p:strVal val="#ppt_w"/>
                                          </p:val>
                                        </p:tav>
                                      </p:tavLst>
                                    </p:anim>
                                    <p:anim calcmode="lin" valueType="num">
                                      <p:cBhvr>
                                        <p:cTn id="65" dur="500" fill="hold"/>
                                        <p:tgtEl>
                                          <p:spTgt spid="37"/>
                                        </p:tgtEl>
                                        <p:attrNameLst>
                                          <p:attrName>ppt_h</p:attrName>
                                        </p:attrNameLst>
                                      </p:cBhvr>
                                      <p:tavLst>
                                        <p:tav tm="0">
                                          <p:val>
                                            <p:fltVal val="0"/>
                                          </p:val>
                                        </p:tav>
                                        <p:tav tm="100000">
                                          <p:val>
                                            <p:strVal val="#ppt_h"/>
                                          </p:val>
                                        </p:tav>
                                      </p:tavLst>
                                    </p:anim>
                                    <p:anim calcmode="lin" valueType="num">
                                      <p:cBhvr>
                                        <p:cTn id="66" dur="500" fill="hold"/>
                                        <p:tgtEl>
                                          <p:spTgt spid="37"/>
                                        </p:tgtEl>
                                        <p:attrNameLst>
                                          <p:attrName>style.rotation</p:attrName>
                                        </p:attrNameLst>
                                      </p:cBhvr>
                                      <p:tavLst>
                                        <p:tav tm="0">
                                          <p:val>
                                            <p:fltVal val="360"/>
                                          </p:val>
                                        </p:tav>
                                        <p:tav tm="100000">
                                          <p:val>
                                            <p:fltVal val="0"/>
                                          </p:val>
                                        </p:tav>
                                      </p:tavLst>
                                    </p:anim>
                                    <p:animEffect transition="in" filter="fade">
                                      <p:cBhvr>
                                        <p:cTn id="6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86"/>
          <p:cNvCxnSpPr/>
          <p:nvPr/>
        </p:nvCxnSpPr>
        <p:spPr>
          <a:xfrm>
            <a:off x="1220560" y="2363963"/>
            <a:ext cx="3815503" cy="0"/>
          </a:xfrm>
          <a:prstGeom prst="line">
            <a:avLst/>
          </a:prstGeom>
          <a:noFill/>
          <a:ln w="50800">
            <a:solidFill>
              <a:schemeClr val="accent4"/>
            </a:solidFill>
            <a:headEnd type="oval"/>
            <a:tailEnd type="none"/>
          </a:ln>
        </p:spPr>
      </p:cxnSp>
      <p:cxnSp>
        <p:nvCxnSpPr>
          <p:cNvPr id="3" name="Straight Connector 85"/>
          <p:cNvCxnSpPr/>
          <p:nvPr/>
        </p:nvCxnSpPr>
        <p:spPr>
          <a:xfrm>
            <a:off x="1882845" y="3524561"/>
            <a:ext cx="3131592" cy="0"/>
          </a:xfrm>
          <a:prstGeom prst="line">
            <a:avLst/>
          </a:prstGeom>
          <a:noFill/>
          <a:ln w="50800">
            <a:solidFill>
              <a:schemeClr val="accent4"/>
            </a:solidFill>
            <a:tailEnd type="none"/>
          </a:ln>
        </p:spPr>
      </p:cxnSp>
      <p:cxnSp>
        <p:nvCxnSpPr>
          <p:cNvPr id="4" name="Straight Connector 13"/>
          <p:cNvCxnSpPr/>
          <p:nvPr/>
        </p:nvCxnSpPr>
        <p:spPr>
          <a:xfrm>
            <a:off x="1857448" y="4685159"/>
            <a:ext cx="3995480" cy="0"/>
          </a:xfrm>
          <a:prstGeom prst="line">
            <a:avLst/>
          </a:prstGeom>
          <a:noFill/>
          <a:ln w="50800">
            <a:solidFill>
              <a:schemeClr val="accent4"/>
            </a:solidFill>
            <a:tailEnd type="triangle"/>
          </a:ln>
        </p:spPr>
      </p:cxnSp>
      <p:sp>
        <p:nvSpPr>
          <p:cNvPr id="5" name="Oval 42"/>
          <p:cNvSpPr>
            <a:spLocks noChangeArrowheads="1"/>
          </p:cNvSpPr>
          <p:nvPr/>
        </p:nvSpPr>
        <p:spPr bwMode="auto">
          <a:xfrm>
            <a:off x="1896040" y="2255213"/>
            <a:ext cx="178021" cy="192101"/>
          </a:xfrm>
          <a:prstGeom prst="ellipse">
            <a:avLst/>
          </a:prstGeom>
          <a:solidFill>
            <a:srgbClr val="E2E2E2"/>
          </a:solidFill>
          <a:ln w="19050">
            <a:solidFill>
              <a:schemeClr val="accent4"/>
            </a:solidFill>
            <a:round/>
          </a:ln>
        </p:spPr>
        <p:txBody>
          <a:bodyPr vert="horz" wrap="square" lIns="91431" tIns="45715" rIns="91431" bIns="45715" numCol="1" anchor="t" anchorCtr="0" compatLnSpc="1"/>
          <a:lstStyle/>
          <a:p>
            <a:endParaRPr lang="zh-CN" altLang="en-US" sz="1600"/>
          </a:p>
        </p:txBody>
      </p:sp>
      <p:sp>
        <p:nvSpPr>
          <p:cNvPr id="6" name="TextBox 5"/>
          <p:cNvSpPr txBox="1"/>
          <p:nvPr/>
        </p:nvSpPr>
        <p:spPr>
          <a:xfrm>
            <a:off x="1716953" y="2513825"/>
            <a:ext cx="3147308" cy="338555"/>
          </a:xfrm>
          <a:prstGeom prst="rect">
            <a:avLst/>
          </a:prstGeom>
          <a:noFill/>
        </p:spPr>
        <p:txBody>
          <a:bodyPr wrap="square" lIns="91431" tIns="45715" rIns="91431" bIns="45715" rtlCol="0">
            <a:spAutoFit/>
          </a:bodyPr>
          <a:lstStyle/>
          <a:p>
            <a:r>
              <a:rPr lang="en-US" altLang="zh-CN" sz="1600" dirty="0">
                <a:solidFill>
                  <a:schemeClr val="tx1">
                    <a:lumMod val="50000"/>
                    <a:lumOff val="50000"/>
                  </a:schemeClr>
                </a:solidFill>
                <a:latin typeface="Helvetica Inserat LT Std" panose="020B0806030702050204" pitchFamily="34" charset="0"/>
              </a:rPr>
              <a:t>Jan         Feb         Mar         Apr</a:t>
            </a:r>
            <a:endParaRPr lang="zh-CN" altLang="en-US" sz="1600" dirty="0">
              <a:solidFill>
                <a:schemeClr val="tx1">
                  <a:lumMod val="50000"/>
                  <a:lumOff val="50000"/>
                </a:schemeClr>
              </a:solidFill>
              <a:latin typeface="Helvetica Inserat LT Std" panose="020B0806030702050204" pitchFamily="34" charset="0"/>
            </a:endParaRPr>
          </a:p>
        </p:txBody>
      </p:sp>
      <p:sp>
        <p:nvSpPr>
          <p:cNvPr id="7" name="TextBox 6"/>
          <p:cNvSpPr txBox="1"/>
          <p:nvPr/>
        </p:nvSpPr>
        <p:spPr>
          <a:xfrm>
            <a:off x="2323908" y="4933172"/>
            <a:ext cx="3543524" cy="338555"/>
          </a:xfrm>
          <a:prstGeom prst="rect">
            <a:avLst/>
          </a:prstGeom>
          <a:noFill/>
        </p:spPr>
        <p:txBody>
          <a:bodyPr wrap="square" lIns="91431" tIns="45715" rIns="91431" bIns="45715" rtlCol="0">
            <a:spAutoFit/>
          </a:bodyPr>
          <a:lstStyle/>
          <a:p>
            <a:r>
              <a:rPr lang="en-US" altLang="zh-CN" sz="1600" dirty="0">
                <a:solidFill>
                  <a:schemeClr val="tx1">
                    <a:lumMod val="50000"/>
                    <a:lumOff val="50000"/>
                  </a:schemeClr>
                </a:solidFill>
                <a:latin typeface="Helvetica Inserat LT Std" panose="020B0806030702050204" pitchFamily="34" charset="0"/>
              </a:rPr>
              <a:t>Aug         Sep         Oct         Nov</a:t>
            </a:r>
            <a:endParaRPr lang="zh-CN" altLang="en-US" sz="1600" dirty="0">
              <a:solidFill>
                <a:schemeClr val="tx1">
                  <a:lumMod val="50000"/>
                  <a:lumOff val="50000"/>
                </a:schemeClr>
              </a:solidFill>
              <a:latin typeface="Helvetica Inserat LT Std" panose="020B0806030702050204" pitchFamily="34" charset="0"/>
            </a:endParaRPr>
          </a:p>
        </p:txBody>
      </p:sp>
      <p:sp>
        <p:nvSpPr>
          <p:cNvPr id="8" name="Arc 1"/>
          <p:cNvSpPr/>
          <p:nvPr/>
        </p:nvSpPr>
        <p:spPr>
          <a:xfrm>
            <a:off x="4379822" y="2363965"/>
            <a:ext cx="1165043" cy="1165195"/>
          </a:xfrm>
          <a:prstGeom prst="arc">
            <a:avLst>
              <a:gd name="adj1" fmla="val 16200000"/>
              <a:gd name="adj2" fmla="val 5171460"/>
            </a:avLst>
          </a:prstGeom>
          <a:noFill/>
          <a:ln w="50800">
            <a:solidFill>
              <a:schemeClr val="accent4"/>
            </a:solidFill>
          </a:ln>
        </p:spPr>
        <p:txBody>
          <a:bodyPr vert="horz" wrap="square" lIns="91431" tIns="45715" rIns="91431" bIns="45715" numCol="1" anchor="t" anchorCtr="0" compatLnSpc="1"/>
          <a:lstStyle/>
          <a:p>
            <a:endParaRPr lang="zh-CN" altLang="en-US" sz="1600"/>
          </a:p>
        </p:txBody>
      </p:sp>
      <p:sp>
        <p:nvSpPr>
          <p:cNvPr id="9" name="TextBox 8"/>
          <p:cNvSpPr txBox="1"/>
          <p:nvPr/>
        </p:nvSpPr>
        <p:spPr>
          <a:xfrm>
            <a:off x="2302092" y="3757631"/>
            <a:ext cx="3147308" cy="338555"/>
          </a:xfrm>
          <a:prstGeom prst="rect">
            <a:avLst/>
          </a:prstGeom>
          <a:noFill/>
        </p:spPr>
        <p:txBody>
          <a:bodyPr wrap="square" lIns="91431" tIns="45715" rIns="91431" bIns="45715" rtlCol="0">
            <a:spAutoFit/>
          </a:bodyPr>
          <a:lstStyle/>
          <a:p>
            <a:r>
              <a:rPr lang="en-US" altLang="zh-CN" sz="1600" dirty="0">
                <a:solidFill>
                  <a:schemeClr val="tx1">
                    <a:lumMod val="50000"/>
                    <a:lumOff val="50000"/>
                  </a:schemeClr>
                </a:solidFill>
                <a:latin typeface="Helvetica Inserat LT Std" panose="020B0806030702050204" pitchFamily="34" charset="0"/>
              </a:rPr>
              <a:t>May        Jun          Jul</a:t>
            </a:r>
            <a:endParaRPr lang="zh-CN" altLang="en-US" sz="1600" dirty="0">
              <a:solidFill>
                <a:schemeClr val="tx1">
                  <a:lumMod val="50000"/>
                  <a:lumOff val="50000"/>
                </a:schemeClr>
              </a:solidFill>
              <a:latin typeface="Helvetica Inserat LT Std" panose="020B0806030702050204" pitchFamily="34" charset="0"/>
            </a:endParaRPr>
          </a:p>
        </p:txBody>
      </p:sp>
      <p:sp>
        <p:nvSpPr>
          <p:cNvPr id="10" name="Arc 69"/>
          <p:cNvSpPr/>
          <p:nvPr/>
        </p:nvSpPr>
        <p:spPr>
          <a:xfrm flipH="1">
            <a:off x="1323952" y="3524562"/>
            <a:ext cx="1165043" cy="1165195"/>
          </a:xfrm>
          <a:prstGeom prst="arc">
            <a:avLst>
              <a:gd name="adj1" fmla="val 16200000"/>
              <a:gd name="adj2" fmla="val 5171460"/>
            </a:avLst>
          </a:prstGeom>
          <a:noFill/>
          <a:ln w="50800">
            <a:solidFill>
              <a:schemeClr val="accent4"/>
            </a:solidFill>
          </a:ln>
        </p:spPr>
        <p:txBody>
          <a:bodyPr vert="horz" wrap="square" lIns="91431" tIns="45715" rIns="91431" bIns="45715" numCol="1" anchor="t" anchorCtr="0" compatLnSpc="1"/>
          <a:lstStyle/>
          <a:p>
            <a:endParaRPr lang="zh-CN" altLang="en-US" sz="1600"/>
          </a:p>
        </p:txBody>
      </p:sp>
      <p:sp>
        <p:nvSpPr>
          <p:cNvPr id="11" name="Oval 14"/>
          <p:cNvSpPr/>
          <p:nvPr/>
        </p:nvSpPr>
        <p:spPr>
          <a:xfrm>
            <a:off x="1373032" y="2194563"/>
            <a:ext cx="319221" cy="3192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altLang="zh-CN" sz="1600" b="1" dirty="0">
                <a:solidFill>
                  <a:schemeClr val="bg1"/>
                </a:solidFill>
              </a:rPr>
              <a:t>1</a:t>
            </a:r>
            <a:endParaRPr lang="zh-CN" altLang="en-US" sz="1600" b="1" dirty="0">
              <a:solidFill>
                <a:schemeClr val="bg1"/>
              </a:solidFill>
            </a:endParaRPr>
          </a:p>
        </p:txBody>
      </p:sp>
      <p:sp>
        <p:nvSpPr>
          <p:cNvPr id="12" name="Oval 88"/>
          <p:cNvSpPr/>
          <p:nvPr/>
        </p:nvSpPr>
        <p:spPr>
          <a:xfrm>
            <a:off x="4657059" y="3366979"/>
            <a:ext cx="319221" cy="3192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altLang="zh-CN" sz="1600" b="1" dirty="0">
                <a:solidFill>
                  <a:schemeClr val="bg1"/>
                </a:solidFill>
              </a:rPr>
              <a:t>2</a:t>
            </a:r>
            <a:endParaRPr lang="zh-CN" altLang="en-US" sz="1600" b="1" dirty="0">
              <a:solidFill>
                <a:schemeClr val="bg1"/>
              </a:solidFill>
            </a:endParaRPr>
          </a:p>
        </p:txBody>
      </p:sp>
      <p:sp>
        <p:nvSpPr>
          <p:cNvPr id="13" name="Oval 89"/>
          <p:cNvSpPr/>
          <p:nvPr/>
        </p:nvSpPr>
        <p:spPr>
          <a:xfrm>
            <a:off x="1828490" y="4516738"/>
            <a:ext cx="319221" cy="3192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altLang="zh-CN" sz="1600" b="1" dirty="0">
                <a:solidFill>
                  <a:schemeClr val="bg1"/>
                </a:solidFill>
              </a:rPr>
              <a:t>3</a:t>
            </a:r>
            <a:endParaRPr lang="zh-CN" altLang="en-US" sz="1600" b="1" dirty="0">
              <a:solidFill>
                <a:schemeClr val="bg1"/>
              </a:solidFill>
            </a:endParaRPr>
          </a:p>
        </p:txBody>
      </p:sp>
      <p:sp>
        <p:nvSpPr>
          <p:cNvPr id="14" name="Oval 42"/>
          <p:cNvSpPr>
            <a:spLocks noChangeArrowheads="1"/>
          </p:cNvSpPr>
          <p:nvPr/>
        </p:nvSpPr>
        <p:spPr bwMode="auto">
          <a:xfrm>
            <a:off x="2733950" y="2255213"/>
            <a:ext cx="178021" cy="192101"/>
          </a:xfrm>
          <a:prstGeom prst="ellipse">
            <a:avLst/>
          </a:prstGeom>
          <a:solidFill>
            <a:srgbClr val="E2E2E2"/>
          </a:solidFill>
          <a:ln w="19050">
            <a:solidFill>
              <a:schemeClr val="accent4"/>
            </a:solidFill>
            <a:round/>
          </a:ln>
        </p:spPr>
        <p:txBody>
          <a:bodyPr vert="horz" wrap="square" lIns="91431" tIns="45715" rIns="91431" bIns="45715" numCol="1" anchor="t" anchorCtr="0" compatLnSpc="1"/>
          <a:lstStyle/>
          <a:p>
            <a:endParaRPr lang="zh-CN" altLang="en-US" sz="1600"/>
          </a:p>
        </p:txBody>
      </p:sp>
      <p:sp>
        <p:nvSpPr>
          <p:cNvPr id="15" name="Oval 42"/>
          <p:cNvSpPr>
            <a:spLocks noChangeArrowheads="1"/>
          </p:cNvSpPr>
          <p:nvPr/>
        </p:nvSpPr>
        <p:spPr bwMode="auto">
          <a:xfrm>
            <a:off x="3592399" y="2255213"/>
            <a:ext cx="178021" cy="192101"/>
          </a:xfrm>
          <a:prstGeom prst="ellipse">
            <a:avLst/>
          </a:prstGeom>
          <a:solidFill>
            <a:srgbClr val="E2E2E2"/>
          </a:solidFill>
          <a:ln w="19050">
            <a:solidFill>
              <a:schemeClr val="accent4"/>
            </a:solidFill>
            <a:round/>
          </a:ln>
        </p:spPr>
        <p:txBody>
          <a:bodyPr vert="horz" wrap="square" lIns="91431" tIns="45715" rIns="91431" bIns="45715" numCol="1" anchor="t" anchorCtr="0" compatLnSpc="1"/>
          <a:lstStyle/>
          <a:p>
            <a:endParaRPr lang="zh-CN" altLang="en-US" sz="1600"/>
          </a:p>
        </p:txBody>
      </p:sp>
      <p:sp>
        <p:nvSpPr>
          <p:cNvPr id="16" name="Oval 42"/>
          <p:cNvSpPr>
            <a:spLocks noChangeArrowheads="1"/>
          </p:cNvSpPr>
          <p:nvPr/>
        </p:nvSpPr>
        <p:spPr bwMode="auto">
          <a:xfrm>
            <a:off x="4453641" y="2255213"/>
            <a:ext cx="178021" cy="192101"/>
          </a:xfrm>
          <a:prstGeom prst="ellipse">
            <a:avLst/>
          </a:prstGeom>
          <a:solidFill>
            <a:srgbClr val="E2E2E2"/>
          </a:solidFill>
          <a:ln w="19050">
            <a:solidFill>
              <a:schemeClr val="accent4"/>
            </a:solidFill>
            <a:round/>
          </a:ln>
        </p:spPr>
        <p:txBody>
          <a:bodyPr vert="horz" wrap="square" lIns="91431" tIns="45715" rIns="91431" bIns="45715" numCol="1" anchor="t" anchorCtr="0" compatLnSpc="1"/>
          <a:lstStyle/>
          <a:p>
            <a:endParaRPr lang="zh-CN" altLang="en-US" sz="1600"/>
          </a:p>
        </p:txBody>
      </p:sp>
      <p:sp>
        <p:nvSpPr>
          <p:cNvPr id="17" name="Oval 42"/>
          <p:cNvSpPr>
            <a:spLocks noChangeArrowheads="1"/>
          </p:cNvSpPr>
          <p:nvPr/>
        </p:nvSpPr>
        <p:spPr bwMode="auto">
          <a:xfrm>
            <a:off x="2487177" y="3423915"/>
            <a:ext cx="178021" cy="192101"/>
          </a:xfrm>
          <a:prstGeom prst="ellipse">
            <a:avLst/>
          </a:prstGeom>
          <a:solidFill>
            <a:srgbClr val="E2E2E2"/>
          </a:solidFill>
          <a:ln w="19050">
            <a:solidFill>
              <a:schemeClr val="accent4"/>
            </a:solidFill>
            <a:round/>
          </a:ln>
        </p:spPr>
        <p:txBody>
          <a:bodyPr vert="horz" wrap="square" lIns="91431" tIns="45715" rIns="91431" bIns="45715" numCol="1" anchor="t" anchorCtr="0" compatLnSpc="1"/>
          <a:lstStyle/>
          <a:p>
            <a:endParaRPr lang="zh-CN" altLang="en-US" sz="1600"/>
          </a:p>
        </p:txBody>
      </p:sp>
      <p:sp>
        <p:nvSpPr>
          <p:cNvPr id="18" name="Oval 42"/>
          <p:cNvSpPr>
            <a:spLocks noChangeArrowheads="1"/>
          </p:cNvSpPr>
          <p:nvPr/>
        </p:nvSpPr>
        <p:spPr bwMode="auto">
          <a:xfrm>
            <a:off x="3347705" y="3423915"/>
            <a:ext cx="178021" cy="192101"/>
          </a:xfrm>
          <a:prstGeom prst="ellipse">
            <a:avLst/>
          </a:prstGeom>
          <a:solidFill>
            <a:srgbClr val="E2E2E2"/>
          </a:solidFill>
          <a:ln w="19050">
            <a:solidFill>
              <a:schemeClr val="accent4"/>
            </a:solidFill>
            <a:round/>
          </a:ln>
        </p:spPr>
        <p:txBody>
          <a:bodyPr vert="horz" wrap="square" lIns="91431" tIns="45715" rIns="91431" bIns="45715" numCol="1" anchor="t" anchorCtr="0" compatLnSpc="1"/>
          <a:lstStyle/>
          <a:p>
            <a:endParaRPr lang="zh-CN" altLang="en-US" sz="1600"/>
          </a:p>
        </p:txBody>
      </p:sp>
      <p:sp>
        <p:nvSpPr>
          <p:cNvPr id="19" name="Oval 42"/>
          <p:cNvSpPr>
            <a:spLocks noChangeArrowheads="1"/>
          </p:cNvSpPr>
          <p:nvPr/>
        </p:nvSpPr>
        <p:spPr bwMode="auto">
          <a:xfrm>
            <a:off x="4221787" y="3434181"/>
            <a:ext cx="178021" cy="192101"/>
          </a:xfrm>
          <a:prstGeom prst="ellipse">
            <a:avLst/>
          </a:prstGeom>
          <a:solidFill>
            <a:srgbClr val="E2E2E2"/>
          </a:solidFill>
          <a:ln w="19050">
            <a:solidFill>
              <a:schemeClr val="accent4"/>
            </a:solidFill>
            <a:round/>
          </a:ln>
        </p:spPr>
        <p:txBody>
          <a:bodyPr vert="horz" wrap="square" lIns="91431" tIns="45715" rIns="91431" bIns="45715" numCol="1" anchor="t" anchorCtr="0" compatLnSpc="1"/>
          <a:lstStyle/>
          <a:p>
            <a:endParaRPr lang="zh-CN" altLang="en-US" sz="1600"/>
          </a:p>
        </p:txBody>
      </p:sp>
      <p:sp>
        <p:nvSpPr>
          <p:cNvPr id="20" name="Oval 42"/>
          <p:cNvSpPr>
            <a:spLocks noChangeArrowheads="1"/>
          </p:cNvSpPr>
          <p:nvPr/>
        </p:nvSpPr>
        <p:spPr bwMode="auto">
          <a:xfrm>
            <a:off x="2487177" y="4593708"/>
            <a:ext cx="178021" cy="192101"/>
          </a:xfrm>
          <a:prstGeom prst="ellipse">
            <a:avLst/>
          </a:prstGeom>
          <a:solidFill>
            <a:srgbClr val="E2E2E2"/>
          </a:solidFill>
          <a:ln w="19050">
            <a:solidFill>
              <a:schemeClr val="accent4"/>
            </a:solidFill>
            <a:round/>
          </a:ln>
        </p:spPr>
        <p:txBody>
          <a:bodyPr vert="horz" wrap="square" lIns="91431" tIns="45715" rIns="91431" bIns="45715" numCol="1" anchor="t" anchorCtr="0" compatLnSpc="1"/>
          <a:lstStyle/>
          <a:p>
            <a:endParaRPr lang="zh-CN" altLang="en-US" sz="1600"/>
          </a:p>
        </p:txBody>
      </p:sp>
      <p:sp>
        <p:nvSpPr>
          <p:cNvPr id="21" name="Oval 42"/>
          <p:cNvSpPr>
            <a:spLocks noChangeArrowheads="1"/>
          </p:cNvSpPr>
          <p:nvPr/>
        </p:nvSpPr>
        <p:spPr bwMode="auto">
          <a:xfrm>
            <a:off x="3347705" y="4604199"/>
            <a:ext cx="178021" cy="192101"/>
          </a:xfrm>
          <a:prstGeom prst="ellipse">
            <a:avLst/>
          </a:prstGeom>
          <a:solidFill>
            <a:srgbClr val="E2E2E2"/>
          </a:solidFill>
          <a:ln w="19050">
            <a:solidFill>
              <a:schemeClr val="accent4"/>
            </a:solidFill>
            <a:round/>
          </a:ln>
        </p:spPr>
        <p:txBody>
          <a:bodyPr vert="horz" wrap="square" lIns="91431" tIns="45715" rIns="91431" bIns="45715" numCol="1" anchor="t" anchorCtr="0" compatLnSpc="1"/>
          <a:lstStyle/>
          <a:p>
            <a:endParaRPr lang="zh-CN" altLang="en-US" sz="1600"/>
          </a:p>
        </p:txBody>
      </p:sp>
      <p:sp>
        <p:nvSpPr>
          <p:cNvPr id="22" name="Oval 42"/>
          <p:cNvSpPr>
            <a:spLocks noChangeArrowheads="1"/>
          </p:cNvSpPr>
          <p:nvPr/>
        </p:nvSpPr>
        <p:spPr bwMode="auto">
          <a:xfrm>
            <a:off x="4221787" y="4592565"/>
            <a:ext cx="178021" cy="192101"/>
          </a:xfrm>
          <a:prstGeom prst="ellipse">
            <a:avLst/>
          </a:prstGeom>
          <a:solidFill>
            <a:srgbClr val="E2E2E2"/>
          </a:solidFill>
          <a:ln w="19050">
            <a:solidFill>
              <a:schemeClr val="accent4"/>
            </a:solidFill>
            <a:round/>
          </a:ln>
        </p:spPr>
        <p:txBody>
          <a:bodyPr vert="horz" wrap="square" lIns="91431" tIns="45715" rIns="91431" bIns="45715" numCol="1" anchor="t" anchorCtr="0" compatLnSpc="1"/>
          <a:lstStyle/>
          <a:p>
            <a:endParaRPr lang="zh-CN" altLang="en-US" sz="1600"/>
          </a:p>
        </p:txBody>
      </p:sp>
      <p:sp>
        <p:nvSpPr>
          <p:cNvPr id="23" name="Oval 42"/>
          <p:cNvSpPr>
            <a:spLocks noChangeArrowheads="1"/>
          </p:cNvSpPr>
          <p:nvPr/>
        </p:nvSpPr>
        <p:spPr bwMode="auto">
          <a:xfrm>
            <a:off x="5095871" y="4592565"/>
            <a:ext cx="178021" cy="192101"/>
          </a:xfrm>
          <a:prstGeom prst="ellipse">
            <a:avLst/>
          </a:prstGeom>
          <a:solidFill>
            <a:srgbClr val="E2E2E2"/>
          </a:solidFill>
          <a:ln w="19050">
            <a:solidFill>
              <a:schemeClr val="accent4"/>
            </a:solidFill>
            <a:round/>
          </a:ln>
        </p:spPr>
        <p:txBody>
          <a:bodyPr vert="horz" wrap="square" lIns="91431" tIns="45715" rIns="91431" bIns="45715" numCol="1" anchor="t" anchorCtr="0" compatLnSpc="1"/>
          <a:lstStyle/>
          <a:p>
            <a:endParaRPr lang="zh-CN" altLang="en-US" sz="1600"/>
          </a:p>
        </p:txBody>
      </p:sp>
      <p:sp>
        <p:nvSpPr>
          <p:cNvPr id="24" name="文本框 8"/>
          <p:cNvSpPr txBox="1"/>
          <p:nvPr/>
        </p:nvSpPr>
        <p:spPr>
          <a:xfrm>
            <a:off x="6287997" y="2000619"/>
            <a:ext cx="4806304" cy="1036181"/>
          </a:xfrm>
          <a:prstGeom prst="rect">
            <a:avLst/>
          </a:prstGeom>
          <a:noFill/>
        </p:spPr>
        <p:txBody>
          <a:bodyPr wrap="square" lIns="91431" tIns="45715" rIns="91431" bIns="45715"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700" dirty="0">
                <a:solidFill>
                  <a:schemeClr val="accent3"/>
                </a:solidFill>
                <a:latin typeface="微软雅黑" panose="020B0503020204020204" pitchFamily="34" charset="-122"/>
                <a:ea typeface="微软雅黑" panose="020B0503020204020204" pitchFamily="34" charset="-122"/>
              </a:rPr>
              <a:t>01</a:t>
            </a:r>
            <a:r>
              <a:rPr lang="zh-CN" altLang="en-US" sz="1400" dirty="0">
                <a:solidFill>
                  <a:schemeClr val="accent3"/>
                </a:solidFill>
                <a:latin typeface="微软雅黑" panose="020B0503020204020204" pitchFamily="34" charset="-122"/>
                <a:ea typeface="微软雅黑" panose="020B0503020204020204" pitchFamily="34" charset="-122"/>
              </a:rPr>
              <a:t>单击此处输入标题</a:t>
            </a:r>
            <a:endParaRPr lang="en-US" altLang="zh-CN" sz="1400" dirty="0">
              <a:solidFill>
                <a:schemeClr val="accent3"/>
              </a:solidFill>
              <a:latin typeface="微软雅黑" panose="020B0503020204020204" pitchFamily="34" charset="-122"/>
              <a:ea typeface="微软雅黑" panose="020B0503020204020204" pitchFamily="34" charset="-122"/>
            </a:endParaRPr>
          </a:p>
          <a:p>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请在此粘贴或者输入你的文字内容请在此粘贴或者输入你的文字内容</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请在此粘贴或者输入你的文字内容请在此粘贴或者输入你的文字内容</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5" name="文本框 8"/>
          <p:cNvSpPr txBox="1"/>
          <p:nvPr/>
        </p:nvSpPr>
        <p:spPr>
          <a:xfrm>
            <a:off x="6287997" y="3157524"/>
            <a:ext cx="4806304" cy="1036181"/>
          </a:xfrm>
          <a:prstGeom prst="rect">
            <a:avLst/>
          </a:prstGeom>
          <a:noFill/>
        </p:spPr>
        <p:txBody>
          <a:bodyPr wrap="square" lIns="91431" tIns="45715" rIns="91431" bIns="45715"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700" dirty="0">
                <a:solidFill>
                  <a:schemeClr val="accent2"/>
                </a:solidFill>
                <a:latin typeface="微软雅黑" panose="020B0503020204020204" pitchFamily="34" charset="-122"/>
                <a:ea typeface="微软雅黑" panose="020B0503020204020204" pitchFamily="34" charset="-122"/>
              </a:rPr>
              <a:t>02</a:t>
            </a:r>
            <a:r>
              <a:rPr lang="zh-CN" altLang="en-US" sz="1400" dirty="0">
                <a:solidFill>
                  <a:schemeClr val="accent2"/>
                </a:solidFill>
                <a:latin typeface="微软雅黑" panose="020B0503020204020204" pitchFamily="34" charset="-122"/>
                <a:ea typeface="微软雅黑" panose="020B0503020204020204" pitchFamily="34" charset="-122"/>
              </a:rPr>
              <a:t>单击此处输入标题</a:t>
            </a:r>
            <a:endParaRPr lang="en-US" altLang="zh-CN" sz="1400" dirty="0">
              <a:solidFill>
                <a:schemeClr val="accent2"/>
              </a:solidFill>
              <a:latin typeface="微软雅黑" panose="020B0503020204020204" pitchFamily="34" charset="-122"/>
              <a:ea typeface="微软雅黑" panose="020B0503020204020204" pitchFamily="34" charset="-122"/>
            </a:endParaRPr>
          </a:p>
          <a:p>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请在此粘贴或者输入你的文字内容请在此粘贴或者输入你的文字内容</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请在此粘贴或者输入你的文字内容请在此粘贴或者输入你的文字内容</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6" name="文本框 8"/>
          <p:cNvSpPr txBox="1"/>
          <p:nvPr/>
        </p:nvSpPr>
        <p:spPr>
          <a:xfrm>
            <a:off x="6287997" y="4225436"/>
            <a:ext cx="4806304" cy="1036181"/>
          </a:xfrm>
          <a:prstGeom prst="rect">
            <a:avLst/>
          </a:prstGeom>
          <a:noFill/>
        </p:spPr>
        <p:txBody>
          <a:bodyPr wrap="square" lIns="91431" tIns="45715" rIns="91431" bIns="45715"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700" dirty="0">
                <a:solidFill>
                  <a:schemeClr val="accent1"/>
                </a:solidFill>
                <a:latin typeface="微软雅黑" panose="020B0503020204020204" pitchFamily="34" charset="-122"/>
                <a:ea typeface="微软雅黑" panose="020B0503020204020204" pitchFamily="34" charset="-122"/>
              </a:rPr>
              <a:t>03</a:t>
            </a:r>
            <a:r>
              <a:rPr lang="zh-CN" altLang="en-US" sz="1400" dirty="0">
                <a:solidFill>
                  <a:schemeClr val="accent1"/>
                </a:solidFill>
                <a:latin typeface="微软雅黑" panose="020B0503020204020204" pitchFamily="34" charset="-122"/>
                <a:ea typeface="微软雅黑" panose="020B0503020204020204" pitchFamily="34" charset="-122"/>
              </a:rPr>
              <a:t>单击此处输入标题</a:t>
            </a:r>
            <a:endParaRPr lang="en-US" altLang="zh-CN" sz="1400" dirty="0">
              <a:solidFill>
                <a:schemeClr val="accent1"/>
              </a:solidFill>
              <a:latin typeface="微软雅黑" panose="020B0503020204020204" pitchFamily="34" charset="-122"/>
              <a:ea typeface="微软雅黑" panose="020B0503020204020204" pitchFamily="34" charset="-122"/>
            </a:endParaRPr>
          </a:p>
          <a:p>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请在此粘贴或者输入你的文字内容请在此粘贴或者输入你的文字内容</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请在此粘贴或者输入你的文字内容请在此粘贴或者输入你的文字内容</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7" name="标题 26"/>
          <p:cNvSpPr>
            <a:spLocks noGrp="1"/>
          </p:cNvSpPr>
          <p:nvPr>
            <p:ph type="title"/>
          </p:nvPr>
        </p:nvSpPr>
        <p:spPr/>
        <p:txBody>
          <a:bodyPr/>
          <a:lstStyle/>
          <a:p>
            <a:r>
              <a:rPr lang="zh-CN" altLang="en-US" smtClean="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250"/>
                                        <p:tgtEl>
                                          <p:spTgt spid="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250"/>
                                        <p:tgtEl>
                                          <p:spTgt spid="3"/>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250"/>
                                        <p:tgtEl>
                                          <p:spTgt spid="10"/>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250"/>
                                        <p:tgtEl>
                                          <p:spTgt spid="4"/>
                                        </p:tgtEl>
                                      </p:cBhvr>
                                    </p:animEffect>
                                  </p:childTnLst>
                                </p:cTn>
                              </p:par>
                            </p:childTnLst>
                          </p:cTn>
                        </p:par>
                        <p:par>
                          <p:cTn id="24" fill="hold">
                            <p:stCondLst>
                              <p:cond delay="2500"/>
                            </p:stCondLst>
                            <p:childTnLst>
                              <p:par>
                                <p:cTn id="25" presetID="53" presetClass="entr" presetSubtype="16"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250" fill="hold"/>
                                        <p:tgtEl>
                                          <p:spTgt spid="11"/>
                                        </p:tgtEl>
                                        <p:attrNameLst>
                                          <p:attrName>ppt_w</p:attrName>
                                        </p:attrNameLst>
                                      </p:cBhvr>
                                      <p:tavLst>
                                        <p:tav tm="0">
                                          <p:val>
                                            <p:fltVal val="0"/>
                                          </p:val>
                                        </p:tav>
                                        <p:tav tm="100000">
                                          <p:val>
                                            <p:strVal val="#ppt_w"/>
                                          </p:val>
                                        </p:tav>
                                      </p:tavLst>
                                    </p:anim>
                                    <p:anim calcmode="lin" valueType="num">
                                      <p:cBhvr>
                                        <p:cTn id="28" dur="250" fill="hold"/>
                                        <p:tgtEl>
                                          <p:spTgt spid="11"/>
                                        </p:tgtEl>
                                        <p:attrNameLst>
                                          <p:attrName>ppt_h</p:attrName>
                                        </p:attrNameLst>
                                      </p:cBhvr>
                                      <p:tavLst>
                                        <p:tav tm="0">
                                          <p:val>
                                            <p:fltVal val="0"/>
                                          </p:val>
                                        </p:tav>
                                        <p:tav tm="100000">
                                          <p:val>
                                            <p:strVal val="#ppt_h"/>
                                          </p:val>
                                        </p:tav>
                                      </p:tavLst>
                                    </p:anim>
                                    <p:animEffect transition="in" filter="fade">
                                      <p:cBhvr>
                                        <p:cTn id="29" dur="250"/>
                                        <p:tgtEl>
                                          <p:spTgt spid="11"/>
                                        </p:tgtEl>
                                      </p:cBhvr>
                                    </p:animEffect>
                                  </p:childTnLst>
                                </p:cTn>
                              </p:par>
                            </p:childTnLst>
                          </p:cTn>
                        </p:par>
                        <p:par>
                          <p:cTn id="30" fill="hold">
                            <p:stCondLst>
                              <p:cond delay="3000"/>
                            </p:stCondLst>
                            <p:childTnLst>
                              <p:par>
                                <p:cTn id="31" presetID="53" presetClass="entr" presetSubtype="16"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250" fill="hold"/>
                                        <p:tgtEl>
                                          <p:spTgt spid="5"/>
                                        </p:tgtEl>
                                        <p:attrNameLst>
                                          <p:attrName>ppt_w</p:attrName>
                                        </p:attrNameLst>
                                      </p:cBhvr>
                                      <p:tavLst>
                                        <p:tav tm="0">
                                          <p:val>
                                            <p:fltVal val="0"/>
                                          </p:val>
                                        </p:tav>
                                        <p:tav tm="100000">
                                          <p:val>
                                            <p:strVal val="#ppt_w"/>
                                          </p:val>
                                        </p:tav>
                                      </p:tavLst>
                                    </p:anim>
                                    <p:anim calcmode="lin" valueType="num">
                                      <p:cBhvr>
                                        <p:cTn id="34" dur="250" fill="hold"/>
                                        <p:tgtEl>
                                          <p:spTgt spid="5"/>
                                        </p:tgtEl>
                                        <p:attrNameLst>
                                          <p:attrName>ppt_h</p:attrName>
                                        </p:attrNameLst>
                                      </p:cBhvr>
                                      <p:tavLst>
                                        <p:tav tm="0">
                                          <p:val>
                                            <p:fltVal val="0"/>
                                          </p:val>
                                        </p:tav>
                                        <p:tav tm="100000">
                                          <p:val>
                                            <p:strVal val="#ppt_h"/>
                                          </p:val>
                                        </p:tav>
                                      </p:tavLst>
                                    </p:anim>
                                    <p:animEffect transition="in" filter="fade">
                                      <p:cBhvr>
                                        <p:cTn id="35" dur="250"/>
                                        <p:tgtEl>
                                          <p:spTgt spid="5"/>
                                        </p:tgtEl>
                                      </p:cBhvr>
                                    </p:animEffect>
                                  </p:childTnLst>
                                </p:cTn>
                              </p:par>
                            </p:childTnLst>
                          </p:cTn>
                        </p:par>
                        <p:par>
                          <p:cTn id="36" fill="hold">
                            <p:stCondLst>
                              <p:cond delay="3500"/>
                            </p:stCondLst>
                            <p:childTnLst>
                              <p:par>
                                <p:cTn id="37" presetID="53" presetClass="entr" presetSubtype="16"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250" fill="hold"/>
                                        <p:tgtEl>
                                          <p:spTgt spid="14"/>
                                        </p:tgtEl>
                                        <p:attrNameLst>
                                          <p:attrName>ppt_w</p:attrName>
                                        </p:attrNameLst>
                                      </p:cBhvr>
                                      <p:tavLst>
                                        <p:tav tm="0">
                                          <p:val>
                                            <p:fltVal val="0"/>
                                          </p:val>
                                        </p:tav>
                                        <p:tav tm="100000">
                                          <p:val>
                                            <p:strVal val="#ppt_w"/>
                                          </p:val>
                                        </p:tav>
                                      </p:tavLst>
                                    </p:anim>
                                    <p:anim calcmode="lin" valueType="num">
                                      <p:cBhvr>
                                        <p:cTn id="40" dur="250" fill="hold"/>
                                        <p:tgtEl>
                                          <p:spTgt spid="14"/>
                                        </p:tgtEl>
                                        <p:attrNameLst>
                                          <p:attrName>ppt_h</p:attrName>
                                        </p:attrNameLst>
                                      </p:cBhvr>
                                      <p:tavLst>
                                        <p:tav tm="0">
                                          <p:val>
                                            <p:fltVal val="0"/>
                                          </p:val>
                                        </p:tav>
                                        <p:tav tm="100000">
                                          <p:val>
                                            <p:strVal val="#ppt_h"/>
                                          </p:val>
                                        </p:tav>
                                      </p:tavLst>
                                    </p:anim>
                                    <p:animEffect transition="in" filter="fade">
                                      <p:cBhvr>
                                        <p:cTn id="41" dur="250"/>
                                        <p:tgtEl>
                                          <p:spTgt spid="14"/>
                                        </p:tgtEl>
                                      </p:cBhvr>
                                    </p:animEffect>
                                  </p:childTnLst>
                                </p:cTn>
                              </p:par>
                            </p:childTnLst>
                          </p:cTn>
                        </p:par>
                        <p:par>
                          <p:cTn id="42" fill="hold">
                            <p:stCondLst>
                              <p:cond delay="4000"/>
                            </p:stCondLst>
                            <p:childTnLst>
                              <p:par>
                                <p:cTn id="43" presetID="53" presetClass="entr" presetSubtype="16"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250" fill="hold"/>
                                        <p:tgtEl>
                                          <p:spTgt spid="15"/>
                                        </p:tgtEl>
                                        <p:attrNameLst>
                                          <p:attrName>ppt_w</p:attrName>
                                        </p:attrNameLst>
                                      </p:cBhvr>
                                      <p:tavLst>
                                        <p:tav tm="0">
                                          <p:val>
                                            <p:fltVal val="0"/>
                                          </p:val>
                                        </p:tav>
                                        <p:tav tm="100000">
                                          <p:val>
                                            <p:strVal val="#ppt_w"/>
                                          </p:val>
                                        </p:tav>
                                      </p:tavLst>
                                    </p:anim>
                                    <p:anim calcmode="lin" valueType="num">
                                      <p:cBhvr>
                                        <p:cTn id="46" dur="250" fill="hold"/>
                                        <p:tgtEl>
                                          <p:spTgt spid="15"/>
                                        </p:tgtEl>
                                        <p:attrNameLst>
                                          <p:attrName>ppt_h</p:attrName>
                                        </p:attrNameLst>
                                      </p:cBhvr>
                                      <p:tavLst>
                                        <p:tav tm="0">
                                          <p:val>
                                            <p:fltVal val="0"/>
                                          </p:val>
                                        </p:tav>
                                        <p:tav tm="100000">
                                          <p:val>
                                            <p:strVal val="#ppt_h"/>
                                          </p:val>
                                        </p:tav>
                                      </p:tavLst>
                                    </p:anim>
                                    <p:animEffect transition="in" filter="fade">
                                      <p:cBhvr>
                                        <p:cTn id="47" dur="250"/>
                                        <p:tgtEl>
                                          <p:spTgt spid="15"/>
                                        </p:tgtEl>
                                      </p:cBhvr>
                                    </p:animEffect>
                                  </p:childTnLst>
                                </p:cTn>
                              </p:par>
                            </p:childTnLst>
                          </p:cTn>
                        </p:par>
                        <p:par>
                          <p:cTn id="48" fill="hold">
                            <p:stCondLst>
                              <p:cond delay="45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250" fill="hold"/>
                                        <p:tgtEl>
                                          <p:spTgt spid="16"/>
                                        </p:tgtEl>
                                        <p:attrNameLst>
                                          <p:attrName>ppt_w</p:attrName>
                                        </p:attrNameLst>
                                      </p:cBhvr>
                                      <p:tavLst>
                                        <p:tav tm="0">
                                          <p:val>
                                            <p:fltVal val="0"/>
                                          </p:val>
                                        </p:tav>
                                        <p:tav tm="100000">
                                          <p:val>
                                            <p:strVal val="#ppt_w"/>
                                          </p:val>
                                        </p:tav>
                                      </p:tavLst>
                                    </p:anim>
                                    <p:anim calcmode="lin" valueType="num">
                                      <p:cBhvr>
                                        <p:cTn id="52" dur="250" fill="hold"/>
                                        <p:tgtEl>
                                          <p:spTgt spid="16"/>
                                        </p:tgtEl>
                                        <p:attrNameLst>
                                          <p:attrName>ppt_h</p:attrName>
                                        </p:attrNameLst>
                                      </p:cBhvr>
                                      <p:tavLst>
                                        <p:tav tm="0">
                                          <p:val>
                                            <p:fltVal val="0"/>
                                          </p:val>
                                        </p:tav>
                                        <p:tav tm="100000">
                                          <p:val>
                                            <p:strVal val="#ppt_h"/>
                                          </p:val>
                                        </p:tav>
                                      </p:tavLst>
                                    </p:anim>
                                    <p:animEffect transition="in" filter="fade">
                                      <p:cBhvr>
                                        <p:cTn id="53" dur="250"/>
                                        <p:tgtEl>
                                          <p:spTgt spid="16"/>
                                        </p:tgtEl>
                                      </p:cBhvr>
                                    </p:animEffect>
                                  </p:childTnLst>
                                </p:cTn>
                              </p:par>
                            </p:childTnLst>
                          </p:cTn>
                        </p:par>
                        <p:par>
                          <p:cTn id="54" fill="hold">
                            <p:stCondLst>
                              <p:cond delay="5000"/>
                            </p:stCondLst>
                            <p:childTnLst>
                              <p:par>
                                <p:cTn id="55" presetID="53" presetClass="entr" presetSubtype="16" fill="hold" grpId="0" nodeType="after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250" fill="hold"/>
                                        <p:tgtEl>
                                          <p:spTgt spid="12"/>
                                        </p:tgtEl>
                                        <p:attrNameLst>
                                          <p:attrName>ppt_w</p:attrName>
                                        </p:attrNameLst>
                                      </p:cBhvr>
                                      <p:tavLst>
                                        <p:tav tm="0">
                                          <p:val>
                                            <p:fltVal val="0"/>
                                          </p:val>
                                        </p:tav>
                                        <p:tav tm="100000">
                                          <p:val>
                                            <p:strVal val="#ppt_w"/>
                                          </p:val>
                                        </p:tav>
                                      </p:tavLst>
                                    </p:anim>
                                    <p:anim calcmode="lin" valueType="num">
                                      <p:cBhvr>
                                        <p:cTn id="58" dur="250" fill="hold"/>
                                        <p:tgtEl>
                                          <p:spTgt spid="12"/>
                                        </p:tgtEl>
                                        <p:attrNameLst>
                                          <p:attrName>ppt_h</p:attrName>
                                        </p:attrNameLst>
                                      </p:cBhvr>
                                      <p:tavLst>
                                        <p:tav tm="0">
                                          <p:val>
                                            <p:fltVal val="0"/>
                                          </p:val>
                                        </p:tav>
                                        <p:tav tm="100000">
                                          <p:val>
                                            <p:strVal val="#ppt_h"/>
                                          </p:val>
                                        </p:tav>
                                      </p:tavLst>
                                    </p:anim>
                                    <p:animEffect transition="in" filter="fade">
                                      <p:cBhvr>
                                        <p:cTn id="59" dur="250"/>
                                        <p:tgtEl>
                                          <p:spTgt spid="12"/>
                                        </p:tgtEl>
                                      </p:cBhvr>
                                    </p:animEffect>
                                  </p:childTnLst>
                                </p:cTn>
                              </p:par>
                            </p:childTnLst>
                          </p:cTn>
                        </p:par>
                        <p:par>
                          <p:cTn id="60" fill="hold">
                            <p:stCondLst>
                              <p:cond delay="5500"/>
                            </p:stCondLst>
                            <p:childTnLst>
                              <p:par>
                                <p:cTn id="61" presetID="53" presetClass="entr" presetSubtype="16" fill="hold" grpId="0" nodeType="after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250" fill="hold"/>
                                        <p:tgtEl>
                                          <p:spTgt spid="19"/>
                                        </p:tgtEl>
                                        <p:attrNameLst>
                                          <p:attrName>ppt_w</p:attrName>
                                        </p:attrNameLst>
                                      </p:cBhvr>
                                      <p:tavLst>
                                        <p:tav tm="0">
                                          <p:val>
                                            <p:fltVal val="0"/>
                                          </p:val>
                                        </p:tav>
                                        <p:tav tm="100000">
                                          <p:val>
                                            <p:strVal val="#ppt_w"/>
                                          </p:val>
                                        </p:tav>
                                      </p:tavLst>
                                    </p:anim>
                                    <p:anim calcmode="lin" valueType="num">
                                      <p:cBhvr>
                                        <p:cTn id="64" dur="250" fill="hold"/>
                                        <p:tgtEl>
                                          <p:spTgt spid="19"/>
                                        </p:tgtEl>
                                        <p:attrNameLst>
                                          <p:attrName>ppt_h</p:attrName>
                                        </p:attrNameLst>
                                      </p:cBhvr>
                                      <p:tavLst>
                                        <p:tav tm="0">
                                          <p:val>
                                            <p:fltVal val="0"/>
                                          </p:val>
                                        </p:tav>
                                        <p:tav tm="100000">
                                          <p:val>
                                            <p:strVal val="#ppt_h"/>
                                          </p:val>
                                        </p:tav>
                                      </p:tavLst>
                                    </p:anim>
                                    <p:animEffect transition="in" filter="fade">
                                      <p:cBhvr>
                                        <p:cTn id="65" dur="250"/>
                                        <p:tgtEl>
                                          <p:spTgt spid="19"/>
                                        </p:tgtEl>
                                      </p:cBhvr>
                                    </p:animEffect>
                                  </p:childTnLst>
                                </p:cTn>
                              </p:par>
                            </p:childTnLst>
                          </p:cTn>
                        </p:par>
                        <p:par>
                          <p:cTn id="66" fill="hold">
                            <p:stCondLst>
                              <p:cond delay="6000"/>
                            </p:stCondLst>
                            <p:childTnLst>
                              <p:par>
                                <p:cTn id="67" presetID="53" presetClass="entr" presetSubtype="16" fill="hold" grpId="0" nodeType="after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p:cTn id="69" dur="250" fill="hold"/>
                                        <p:tgtEl>
                                          <p:spTgt spid="18"/>
                                        </p:tgtEl>
                                        <p:attrNameLst>
                                          <p:attrName>ppt_w</p:attrName>
                                        </p:attrNameLst>
                                      </p:cBhvr>
                                      <p:tavLst>
                                        <p:tav tm="0">
                                          <p:val>
                                            <p:fltVal val="0"/>
                                          </p:val>
                                        </p:tav>
                                        <p:tav tm="100000">
                                          <p:val>
                                            <p:strVal val="#ppt_w"/>
                                          </p:val>
                                        </p:tav>
                                      </p:tavLst>
                                    </p:anim>
                                    <p:anim calcmode="lin" valueType="num">
                                      <p:cBhvr>
                                        <p:cTn id="70" dur="250" fill="hold"/>
                                        <p:tgtEl>
                                          <p:spTgt spid="18"/>
                                        </p:tgtEl>
                                        <p:attrNameLst>
                                          <p:attrName>ppt_h</p:attrName>
                                        </p:attrNameLst>
                                      </p:cBhvr>
                                      <p:tavLst>
                                        <p:tav tm="0">
                                          <p:val>
                                            <p:fltVal val="0"/>
                                          </p:val>
                                        </p:tav>
                                        <p:tav tm="100000">
                                          <p:val>
                                            <p:strVal val="#ppt_h"/>
                                          </p:val>
                                        </p:tav>
                                      </p:tavLst>
                                    </p:anim>
                                    <p:animEffect transition="in" filter="fade">
                                      <p:cBhvr>
                                        <p:cTn id="71" dur="250"/>
                                        <p:tgtEl>
                                          <p:spTgt spid="18"/>
                                        </p:tgtEl>
                                      </p:cBhvr>
                                    </p:animEffect>
                                  </p:childTnLst>
                                </p:cTn>
                              </p:par>
                            </p:childTnLst>
                          </p:cTn>
                        </p:par>
                        <p:par>
                          <p:cTn id="72" fill="hold">
                            <p:stCondLst>
                              <p:cond delay="6500"/>
                            </p:stCondLst>
                            <p:childTnLst>
                              <p:par>
                                <p:cTn id="73" presetID="53" presetClass="entr" presetSubtype="16" fill="hold" grpId="0" nodeType="afterEffect">
                                  <p:stCondLst>
                                    <p:cond delay="0"/>
                                  </p:stCondLst>
                                  <p:childTnLst>
                                    <p:set>
                                      <p:cBhvr>
                                        <p:cTn id="74" dur="1" fill="hold">
                                          <p:stCondLst>
                                            <p:cond delay="0"/>
                                          </p:stCondLst>
                                        </p:cTn>
                                        <p:tgtEl>
                                          <p:spTgt spid="17"/>
                                        </p:tgtEl>
                                        <p:attrNameLst>
                                          <p:attrName>style.visibility</p:attrName>
                                        </p:attrNameLst>
                                      </p:cBhvr>
                                      <p:to>
                                        <p:strVal val="visible"/>
                                      </p:to>
                                    </p:set>
                                    <p:anim calcmode="lin" valueType="num">
                                      <p:cBhvr>
                                        <p:cTn id="75" dur="250" fill="hold"/>
                                        <p:tgtEl>
                                          <p:spTgt spid="17"/>
                                        </p:tgtEl>
                                        <p:attrNameLst>
                                          <p:attrName>ppt_w</p:attrName>
                                        </p:attrNameLst>
                                      </p:cBhvr>
                                      <p:tavLst>
                                        <p:tav tm="0">
                                          <p:val>
                                            <p:fltVal val="0"/>
                                          </p:val>
                                        </p:tav>
                                        <p:tav tm="100000">
                                          <p:val>
                                            <p:strVal val="#ppt_w"/>
                                          </p:val>
                                        </p:tav>
                                      </p:tavLst>
                                    </p:anim>
                                    <p:anim calcmode="lin" valueType="num">
                                      <p:cBhvr>
                                        <p:cTn id="76" dur="250" fill="hold"/>
                                        <p:tgtEl>
                                          <p:spTgt spid="17"/>
                                        </p:tgtEl>
                                        <p:attrNameLst>
                                          <p:attrName>ppt_h</p:attrName>
                                        </p:attrNameLst>
                                      </p:cBhvr>
                                      <p:tavLst>
                                        <p:tav tm="0">
                                          <p:val>
                                            <p:fltVal val="0"/>
                                          </p:val>
                                        </p:tav>
                                        <p:tav tm="100000">
                                          <p:val>
                                            <p:strVal val="#ppt_h"/>
                                          </p:val>
                                        </p:tav>
                                      </p:tavLst>
                                    </p:anim>
                                    <p:animEffect transition="in" filter="fade">
                                      <p:cBhvr>
                                        <p:cTn id="77" dur="250"/>
                                        <p:tgtEl>
                                          <p:spTgt spid="17"/>
                                        </p:tgtEl>
                                      </p:cBhvr>
                                    </p:animEffect>
                                  </p:childTnLst>
                                </p:cTn>
                              </p:par>
                            </p:childTnLst>
                          </p:cTn>
                        </p:par>
                        <p:par>
                          <p:cTn id="78" fill="hold">
                            <p:stCondLst>
                              <p:cond delay="7000"/>
                            </p:stCondLst>
                            <p:childTnLst>
                              <p:par>
                                <p:cTn id="79" presetID="53" presetClass="entr" presetSubtype="16" fill="hold" grpId="0" nodeType="afterEffect">
                                  <p:stCondLst>
                                    <p:cond delay="0"/>
                                  </p:stCondLst>
                                  <p:childTnLst>
                                    <p:set>
                                      <p:cBhvr>
                                        <p:cTn id="80" dur="1" fill="hold">
                                          <p:stCondLst>
                                            <p:cond delay="0"/>
                                          </p:stCondLst>
                                        </p:cTn>
                                        <p:tgtEl>
                                          <p:spTgt spid="13"/>
                                        </p:tgtEl>
                                        <p:attrNameLst>
                                          <p:attrName>style.visibility</p:attrName>
                                        </p:attrNameLst>
                                      </p:cBhvr>
                                      <p:to>
                                        <p:strVal val="visible"/>
                                      </p:to>
                                    </p:set>
                                    <p:anim calcmode="lin" valueType="num">
                                      <p:cBhvr>
                                        <p:cTn id="81" dur="250" fill="hold"/>
                                        <p:tgtEl>
                                          <p:spTgt spid="13"/>
                                        </p:tgtEl>
                                        <p:attrNameLst>
                                          <p:attrName>ppt_w</p:attrName>
                                        </p:attrNameLst>
                                      </p:cBhvr>
                                      <p:tavLst>
                                        <p:tav tm="0">
                                          <p:val>
                                            <p:fltVal val="0"/>
                                          </p:val>
                                        </p:tav>
                                        <p:tav tm="100000">
                                          <p:val>
                                            <p:strVal val="#ppt_w"/>
                                          </p:val>
                                        </p:tav>
                                      </p:tavLst>
                                    </p:anim>
                                    <p:anim calcmode="lin" valueType="num">
                                      <p:cBhvr>
                                        <p:cTn id="82" dur="250" fill="hold"/>
                                        <p:tgtEl>
                                          <p:spTgt spid="13"/>
                                        </p:tgtEl>
                                        <p:attrNameLst>
                                          <p:attrName>ppt_h</p:attrName>
                                        </p:attrNameLst>
                                      </p:cBhvr>
                                      <p:tavLst>
                                        <p:tav tm="0">
                                          <p:val>
                                            <p:fltVal val="0"/>
                                          </p:val>
                                        </p:tav>
                                        <p:tav tm="100000">
                                          <p:val>
                                            <p:strVal val="#ppt_h"/>
                                          </p:val>
                                        </p:tav>
                                      </p:tavLst>
                                    </p:anim>
                                    <p:animEffect transition="in" filter="fade">
                                      <p:cBhvr>
                                        <p:cTn id="83" dur="250"/>
                                        <p:tgtEl>
                                          <p:spTgt spid="13"/>
                                        </p:tgtEl>
                                      </p:cBhvr>
                                    </p:animEffect>
                                  </p:childTnLst>
                                </p:cTn>
                              </p:par>
                            </p:childTnLst>
                          </p:cTn>
                        </p:par>
                        <p:par>
                          <p:cTn id="84" fill="hold">
                            <p:stCondLst>
                              <p:cond delay="7500"/>
                            </p:stCondLst>
                            <p:childTnLst>
                              <p:par>
                                <p:cTn id="85" presetID="53" presetClass="entr" presetSubtype="16" fill="hold" grpId="0" nodeType="afterEffect">
                                  <p:stCondLst>
                                    <p:cond delay="0"/>
                                  </p:stCondLst>
                                  <p:childTnLst>
                                    <p:set>
                                      <p:cBhvr>
                                        <p:cTn id="86" dur="1" fill="hold">
                                          <p:stCondLst>
                                            <p:cond delay="0"/>
                                          </p:stCondLst>
                                        </p:cTn>
                                        <p:tgtEl>
                                          <p:spTgt spid="20"/>
                                        </p:tgtEl>
                                        <p:attrNameLst>
                                          <p:attrName>style.visibility</p:attrName>
                                        </p:attrNameLst>
                                      </p:cBhvr>
                                      <p:to>
                                        <p:strVal val="visible"/>
                                      </p:to>
                                    </p:set>
                                    <p:anim calcmode="lin" valueType="num">
                                      <p:cBhvr>
                                        <p:cTn id="87" dur="250" fill="hold"/>
                                        <p:tgtEl>
                                          <p:spTgt spid="20"/>
                                        </p:tgtEl>
                                        <p:attrNameLst>
                                          <p:attrName>ppt_w</p:attrName>
                                        </p:attrNameLst>
                                      </p:cBhvr>
                                      <p:tavLst>
                                        <p:tav tm="0">
                                          <p:val>
                                            <p:fltVal val="0"/>
                                          </p:val>
                                        </p:tav>
                                        <p:tav tm="100000">
                                          <p:val>
                                            <p:strVal val="#ppt_w"/>
                                          </p:val>
                                        </p:tav>
                                      </p:tavLst>
                                    </p:anim>
                                    <p:anim calcmode="lin" valueType="num">
                                      <p:cBhvr>
                                        <p:cTn id="88" dur="250" fill="hold"/>
                                        <p:tgtEl>
                                          <p:spTgt spid="20"/>
                                        </p:tgtEl>
                                        <p:attrNameLst>
                                          <p:attrName>ppt_h</p:attrName>
                                        </p:attrNameLst>
                                      </p:cBhvr>
                                      <p:tavLst>
                                        <p:tav tm="0">
                                          <p:val>
                                            <p:fltVal val="0"/>
                                          </p:val>
                                        </p:tav>
                                        <p:tav tm="100000">
                                          <p:val>
                                            <p:strVal val="#ppt_h"/>
                                          </p:val>
                                        </p:tav>
                                      </p:tavLst>
                                    </p:anim>
                                    <p:animEffect transition="in" filter="fade">
                                      <p:cBhvr>
                                        <p:cTn id="89" dur="250"/>
                                        <p:tgtEl>
                                          <p:spTgt spid="20"/>
                                        </p:tgtEl>
                                      </p:cBhvr>
                                    </p:animEffect>
                                  </p:childTnLst>
                                </p:cTn>
                              </p:par>
                            </p:childTnLst>
                          </p:cTn>
                        </p:par>
                        <p:par>
                          <p:cTn id="90" fill="hold">
                            <p:stCondLst>
                              <p:cond delay="8000"/>
                            </p:stCondLst>
                            <p:childTnLst>
                              <p:par>
                                <p:cTn id="91" presetID="53" presetClass="entr" presetSubtype="16" fill="hold" grpId="0" nodeType="afterEffect">
                                  <p:stCondLst>
                                    <p:cond delay="0"/>
                                  </p:stCondLst>
                                  <p:childTnLst>
                                    <p:set>
                                      <p:cBhvr>
                                        <p:cTn id="92" dur="1" fill="hold">
                                          <p:stCondLst>
                                            <p:cond delay="0"/>
                                          </p:stCondLst>
                                        </p:cTn>
                                        <p:tgtEl>
                                          <p:spTgt spid="21"/>
                                        </p:tgtEl>
                                        <p:attrNameLst>
                                          <p:attrName>style.visibility</p:attrName>
                                        </p:attrNameLst>
                                      </p:cBhvr>
                                      <p:to>
                                        <p:strVal val="visible"/>
                                      </p:to>
                                    </p:set>
                                    <p:anim calcmode="lin" valueType="num">
                                      <p:cBhvr>
                                        <p:cTn id="93" dur="250" fill="hold"/>
                                        <p:tgtEl>
                                          <p:spTgt spid="21"/>
                                        </p:tgtEl>
                                        <p:attrNameLst>
                                          <p:attrName>ppt_w</p:attrName>
                                        </p:attrNameLst>
                                      </p:cBhvr>
                                      <p:tavLst>
                                        <p:tav tm="0">
                                          <p:val>
                                            <p:fltVal val="0"/>
                                          </p:val>
                                        </p:tav>
                                        <p:tav tm="100000">
                                          <p:val>
                                            <p:strVal val="#ppt_w"/>
                                          </p:val>
                                        </p:tav>
                                      </p:tavLst>
                                    </p:anim>
                                    <p:anim calcmode="lin" valueType="num">
                                      <p:cBhvr>
                                        <p:cTn id="94" dur="250" fill="hold"/>
                                        <p:tgtEl>
                                          <p:spTgt spid="21"/>
                                        </p:tgtEl>
                                        <p:attrNameLst>
                                          <p:attrName>ppt_h</p:attrName>
                                        </p:attrNameLst>
                                      </p:cBhvr>
                                      <p:tavLst>
                                        <p:tav tm="0">
                                          <p:val>
                                            <p:fltVal val="0"/>
                                          </p:val>
                                        </p:tav>
                                        <p:tav tm="100000">
                                          <p:val>
                                            <p:strVal val="#ppt_h"/>
                                          </p:val>
                                        </p:tav>
                                      </p:tavLst>
                                    </p:anim>
                                    <p:animEffect transition="in" filter="fade">
                                      <p:cBhvr>
                                        <p:cTn id="95" dur="250"/>
                                        <p:tgtEl>
                                          <p:spTgt spid="21"/>
                                        </p:tgtEl>
                                      </p:cBhvr>
                                    </p:animEffect>
                                  </p:childTnLst>
                                </p:cTn>
                              </p:par>
                            </p:childTnLst>
                          </p:cTn>
                        </p:par>
                        <p:par>
                          <p:cTn id="96" fill="hold">
                            <p:stCondLst>
                              <p:cond delay="8500"/>
                            </p:stCondLst>
                            <p:childTnLst>
                              <p:par>
                                <p:cTn id="97" presetID="53" presetClass="entr" presetSubtype="16" fill="hold" grpId="0" nodeType="afterEffect">
                                  <p:stCondLst>
                                    <p:cond delay="0"/>
                                  </p:stCondLst>
                                  <p:childTnLst>
                                    <p:set>
                                      <p:cBhvr>
                                        <p:cTn id="98" dur="1" fill="hold">
                                          <p:stCondLst>
                                            <p:cond delay="0"/>
                                          </p:stCondLst>
                                        </p:cTn>
                                        <p:tgtEl>
                                          <p:spTgt spid="22"/>
                                        </p:tgtEl>
                                        <p:attrNameLst>
                                          <p:attrName>style.visibility</p:attrName>
                                        </p:attrNameLst>
                                      </p:cBhvr>
                                      <p:to>
                                        <p:strVal val="visible"/>
                                      </p:to>
                                    </p:set>
                                    <p:anim calcmode="lin" valueType="num">
                                      <p:cBhvr>
                                        <p:cTn id="99" dur="250" fill="hold"/>
                                        <p:tgtEl>
                                          <p:spTgt spid="22"/>
                                        </p:tgtEl>
                                        <p:attrNameLst>
                                          <p:attrName>ppt_w</p:attrName>
                                        </p:attrNameLst>
                                      </p:cBhvr>
                                      <p:tavLst>
                                        <p:tav tm="0">
                                          <p:val>
                                            <p:fltVal val="0"/>
                                          </p:val>
                                        </p:tav>
                                        <p:tav tm="100000">
                                          <p:val>
                                            <p:strVal val="#ppt_w"/>
                                          </p:val>
                                        </p:tav>
                                      </p:tavLst>
                                    </p:anim>
                                    <p:anim calcmode="lin" valueType="num">
                                      <p:cBhvr>
                                        <p:cTn id="100" dur="250" fill="hold"/>
                                        <p:tgtEl>
                                          <p:spTgt spid="22"/>
                                        </p:tgtEl>
                                        <p:attrNameLst>
                                          <p:attrName>ppt_h</p:attrName>
                                        </p:attrNameLst>
                                      </p:cBhvr>
                                      <p:tavLst>
                                        <p:tav tm="0">
                                          <p:val>
                                            <p:fltVal val="0"/>
                                          </p:val>
                                        </p:tav>
                                        <p:tav tm="100000">
                                          <p:val>
                                            <p:strVal val="#ppt_h"/>
                                          </p:val>
                                        </p:tav>
                                      </p:tavLst>
                                    </p:anim>
                                    <p:animEffect transition="in" filter="fade">
                                      <p:cBhvr>
                                        <p:cTn id="101" dur="250"/>
                                        <p:tgtEl>
                                          <p:spTgt spid="22"/>
                                        </p:tgtEl>
                                      </p:cBhvr>
                                    </p:animEffect>
                                  </p:childTnLst>
                                </p:cTn>
                              </p:par>
                            </p:childTnLst>
                          </p:cTn>
                        </p:par>
                        <p:par>
                          <p:cTn id="102" fill="hold">
                            <p:stCondLst>
                              <p:cond delay="9000"/>
                            </p:stCondLst>
                            <p:childTnLst>
                              <p:par>
                                <p:cTn id="103" presetID="53" presetClass="entr" presetSubtype="16" fill="hold" grpId="0" nodeType="afterEffect">
                                  <p:stCondLst>
                                    <p:cond delay="0"/>
                                  </p:stCondLst>
                                  <p:childTnLst>
                                    <p:set>
                                      <p:cBhvr>
                                        <p:cTn id="104" dur="1" fill="hold">
                                          <p:stCondLst>
                                            <p:cond delay="0"/>
                                          </p:stCondLst>
                                        </p:cTn>
                                        <p:tgtEl>
                                          <p:spTgt spid="23"/>
                                        </p:tgtEl>
                                        <p:attrNameLst>
                                          <p:attrName>style.visibility</p:attrName>
                                        </p:attrNameLst>
                                      </p:cBhvr>
                                      <p:to>
                                        <p:strVal val="visible"/>
                                      </p:to>
                                    </p:set>
                                    <p:anim calcmode="lin" valueType="num">
                                      <p:cBhvr>
                                        <p:cTn id="105" dur="250" fill="hold"/>
                                        <p:tgtEl>
                                          <p:spTgt spid="23"/>
                                        </p:tgtEl>
                                        <p:attrNameLst>
                                          <p:attrName>ppt_w</p:attrName>
                                        </p:attrNameLst>
                                      </p:cBhvr>
                                      <p:tavLst>
                                        <p:tav tm="0">
                                          <p:val>
                                            <p:fltVal val="0"/>
                                          </p:val>
                                        </p:tav>
                                        <p:tav tm="100000">
                                          <p:val>
                                            <p:strVal val="#ppt_w"/>
                                          </p:val>
                                        </p:tav>
                                      </p:tavLst>
                                    </p:anim>
                                    <p:anim calcmode="lin" valueType="num">
                                      <p:cBhvr>
                                        <p:cTn id="106" dur="250" fill="hold"/>
                                        <p:tgtEl>
                                          <p:spTgt spid="23"/>
                                        </p:tgtEl>
                                        <p:attrNameLst>
                                          <p:attrName>ppt_h</p:attrName>
                                        </p:attrNameLst>
                                      </p:cBhvr>
                                      <p:tavLst>
                                        <p:tav tm="0">
                                          <p:val>
                                            <p:fltVal val="0"/>
                                          </p:val>
                                        </p:tav>
                                        <p:tav tm="100000">
                                          <p:val>
                                            <p:strVal val="#ppt_h"/>
                                          </p:val>
                                        </p:tav>
                                      </p:tavLst>
                                    </p:anim>
                                    <p:animEffect transition="in" filter="fade">
                                      <p:cBhvr>
                                        <p:cTn id="107" dur="250"/>
                                        <p:tgtEl>
                                          <p:spTgt spid="23"/>
                                        </p:tgtEl>
                                      </p:cBhvr>
                                    </p:animEffect>
                                  </p:childTnLst>
                                </p:cTn>
                              </p:par>
                            </p:childTnLst>
                          </p:cTn>
                        </p:par>
                        <p:par>
                          <p:cTn id="108" fill="hold">
                            <p:stCondLst>
                              <p:cond delay="9500"/>
                            </p:stCondLst>
                            <p:childTnLst>
                              <p:par>
                                <p:cTn id="109" presetID="22" presetClass="entr" presetSubtype="8" fill="hold" grpId="0" nodeType="afterEffect">
                                  <p:stCondLst>
                                    <p:cond delay="0"/>
                                  </p:stCondLst>
                                  <p:childTnLst>
                                    <p:set>
                                      <p:cBhvr>
                                        <p:cTn id="110" dur="1" fill="hold">
                                          <p:stCondLst>
                                            <p:cond delay="0"/>
                                          </p:stCondLst>
                                        </p:cTn>
                                        <p:tgtEl>
                                          <p:spTgt spid="6"/>
                                        </p:tgtEl>
                                        <p:attrNameLst>
                                          <p:attrName>style.visibility</p:attrName>
                                        </p:attrNameLst>
                                      </p:cBhvr>
                                      <p:to>
                                        <p:strVal val="visible"/>
                                      </p:to>
                                    </p:set>
                                    <p:animEffect transition="in" filter="wipe(left)">
                                      <p:cBhvr>
                                        <p:cTn id="111" dur="500"/>
                                        <p:tgtEl>
                                          <p:spTgt spid="6"/>
                                        </p:tgtEl>
                                      </p:cBhvr>
                                    </p:animEffect>
                                  </p:childTnLst>
                                </p:cTn>
                              </p:par>
                            </p:childTnLst>
                          </p:cTn>
                        </p:par>
                        <p:par>
                          <p:cTn id="112" fill="hold">
                            <p:stCondLst>
                              <p:cond delay="10000"/>
                            </p:stCondLst>
                            <p:childTnLst>
                              <p:par>
                                <p:cTn id="113" presetID="22" presetClass="entr" presetSubtype="8" fill="hold" grpId="0" nodeType="afterEffect">
                                  <p:stCondLst>
                                    <p:cond delay="0"/>
                                  </p:stCondLst>
                                  <p:childTnLst>
                                    <p:set>
                                      <p:cBhvr>
                                        <p:cTn id="114" dur="1" fill="hold">
                                          <p:stCondLst>
                                            <p:cond delay="0"/>
                                          </p:stCondLst>
                                        </p:cTn>
                                        <p:tgtEl>
                                          <p:spTgt spid="9"/>
                                        </p:tgtEl>
                                        <p:attrNameLst>
                                          <p:attrName>style.visibility</p:attrName>
                                        </p:attrNameLst>
                                      </p:cBhvr>
                                      <p:to>
                                        <p:strVal val="visible"/>
                                      </p:to>
                                    </p:set>
                                    <p:animEffect transition="in" filter="wipe(left)">
                                      <p:cBhvr>
                                        <p:cTn id="115" dur="500"/>
                                        <p:tgtEl>
                                          <p:spTgt spid="9"/>
                                        </p:tgtEl>
                                      </p:cBhvr>
                                    </p:animEffect>
                                  </p:childTnLst>
                                </p:cTn>
                              </p:par>
                            </p:childTnLst>
                          </p:cTn>
                        </p:par>
                        <p:par>
                          <p:cTn id="116" fill="hold">
                            <p:stCondLst>
                              <p:cond delay="10500"/>
                            </p:stCondLst>
                            <p:childTnLst>
                              <p:par>
                                <p:cTn id="117" presetID="22" presetClass="entr" presetSubtype="8" fill="hold" grpId="0" nodeType="afterEffect">
                                  <p:stCondLst>
                                    <p:cond delay="0"/>
                                  </p:stCondLst>
                                  <p:childTnLst>
                                    <p:set>
                                      <p:cBhvr>
                                        <p:cTn id="118" dur="1" fill="hold">
                                          <p:stCondLst>
                                            <p:cond delay="0"/>
                                          </p:stCondLst>
                                        </p:cTn>
                                        <p:tgtEl>
                                          <p:spTgt spid="7"/>
                                        </p:tgtEl>
                                        <p:attrNameLst>
                                          <p:attrName>style.visibility</p:attrName>
                                        </p:attrNameLst>
                                      </p:cBhvr>
                                      <p:to>
                                        <p:strVal val="visible"/>
                                      </p:to>
                                    </p:set>
                                    <p:animEffect transition="in" filter="wipe(left)">
                                      <p:cBhvr>
                                        <p:cTn id="119" dur="500"/>
                                        <p:tgtEl>
                                          <p:spTgt spid="7"/>
                                        </p:tgtEl>
                                      </p:cBhvr>
                                    </p:animEffect>
                                  </p:childTnLst>
                                </p:cTn>
                              </p:par>
                            </p:childTnLst>
                          </p:cTn>
                        </p:par>
                        <p:par>
                          <p:cTn id="120" fill="hold">
                            <p:stCondLst>
                              <p:cond delay="11000"/>
                            </p:stCondLst>
                            <p:childTnLst>
                              <p:par>
                                <p:cTn id="121" presetID="22" presetClass="entr" presetSubtype="8" fill="hold" grpId="0" nodeType="afterEffect">
                                  <p:stCondLst>
                                    <p:cond delay="0"/>
                                  </p:stCondLst>
                                  <p:childTnLst>
                                    <p:set>
                                      <p:cBhvr>
                                        <p:cTn id="122" dur="1" fill="hold">
                                          <p:stCondLst>
                                            <p:cond delay="0"/>
                                          </p:stCondLst>
                                        </p:cTn>
                                        <p:tgtEl>
                                          <p:spTgt spid="24"/>
                                        </p:tgtEl>
                                        <p:attrNameLst>
                                          <p:attrName>style.visibility</p:attrName>
                                        </p:attrNameLst>
                                      </p:cBhvr>
                                      <p:to>
                                        <p:strVal val="visible"/>
                                      </p:to>
                                    </p:set>
                                    <p:animEffect transition="in" filter="wipe(left)">
                                      <p:cBhvr>
                                        <p:cTn id="123" dur="750"/>
                                        <p:tgtEl>
                                          <p:spTgt spid="24"/>
                                        </p:tgtEl>
                                      </p:cBhvr>
                                    </p:animEffect>
                                  </p:childTnLst>
                                </p:cTn>
                              </p:par>
                            </p:childTnLst>
                          </p:cTn>
                        </p:par>
                        <p:par>
                          <p:cTn id="124" fill="hold">
                            <p:stCondLst>
                              <p:cond delay="12000"/>
                            </p:stCondLst>
                            <p:childTnLst>
                              <p:par>
                                <p:cTn id="125" presetID="22" presetClass="entr" presetSubtype="8" fill="hold" grpId="0" nodeType="afterEffect">
                                  <p:stCondLst>
                                    <p:cond delay="0"/>
                                  </p:stCondLst>
                                  <p:childTnLst>
                                    <p:set>
                                      <p:cBhvr>
                                        <p:cTn id="126" dur="1" fill="hold">
                                          <p:stCondLst>
                                            <p:cond delay="0"/>
                                          </p:stCondLst>
                                        </p:cTn>
                                        <p:tgtEl>
                                          <p:spTgt spid="25"/>
                                        </p:tgtEl>
                                        <p:attrNameLst>
                                          <p:attrName>style.visibility</p:attrName>
                                        </p:attrNameLst>
                                      </p:cBhvr>
                                      <p:to>
                                        <p:strVal val="visible"/>
                                      </p:to>
                                    </p:set>
                                    <p:animEffect transition="in" filter="wipe(left)">
                                      <p:cBhvr>
                                        <p:cTn id="127" dur="750"/>
                                        <p:tgtEl>
                                          <p:spTgt spid="25"/>
                                        </p:tgtEl>
                                      </p:cBhvr>
                                    </p:animEffect>
                                  </p:childTnLst>
                                </p:cTn>
                              </p:par>
                            </p:childTnLst>
                          </p:cTn>
                        </p:par>
                        <p:par>
                          <p:cTn id="128" fill="hold">
                            <p:stCondLst>
                              <p:cond delay="13000"/>
                            </p:stCondLst>
                            <p:childTnLst>
                              <p:par>
                                <p:cTn id="129" presetID="22" presetClass="entr" presetSubtype="8" fill="hold" grpId="0" nodeType="afterEffect">
                                  <p:stCondLst>
                                    <p:cond delay="0"/>
                                  </p:stCondLst>
                                  <p:childTnLst>
                                    <p:set>
                                      <p:cBhvr>
                                        <p:cTn id="130" dur="1" fill="hold">
                                          <p:stCondLst>
                                            <p:cond delay="0"/>
                                          </p:stCondLst>
                                        </p:cTn>
                                        <p:tgtEl>
                                          <p:spTgt spid="26"/>
                                        </p:tgtEl>
                                        <p:attrNameLst>
                                          <p:attrName>style.visibility</p:attrName>
                                        </p:attrNameLst>
                                      </p:cBhvr>
                                      <p:to>
                                        <p:strVal val="visible"/>
                                      </p:to>
                                    </p:set>
                                    <p:animEffect transition="in" filter="wipe(left)">
                                      <p:cBhvr>
                                        <p:cTn id="131"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animBg="1"/>
      <p:bldP spid="9" grpId="0"/>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p:bldP spid="25"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 Box 41"/>
          <p:cNvSpPr txBox="1">
            <a:spLocks noChangeArrowheads="1"/>
          </p:cNvSpPr>
          <p:nvPr/>
        </p:nvSpPr>
        <p:spPr bwMode="auto">
          <a:xfrm>
            <a:off x="5773093" y="5730873"/>
            <a:ext cx="595035" cy="584775"/>
          </a:xfrm>
          <a:prstGeom prst="rect">
            <a:avLst/>
          </a:prstGeom>
          <a:noFill/>
          <a:ln>
            <a:noFill/>
          </a:ln>
          <a:effectLst/>
          <a:extLst>
            <a:ext uri="{909E8E84-426E-40DD-AFC4-6F175D3DCCD1}">
              <a14:hiddenFill xmlns:a14="http://schemas.microsoft.com/office/drawing/2010/main">
                <a:solidFill>
                  <a:srgbClr val="C8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添加</a:t>
            </a:r>
            <a:endParaRPr lang="en-US" altLang="zh-CN" sz="1600" b="1"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内容</a:t>
            </a:r>
            <a:endParaRPr lang="en-US" altLang="ko-KR" sz="16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2" name="Group 114"/>
          <p:cNvGrpSpPr/>
          <p:nvPr/>
        </p:nvGrpSpPr>
        <p:grpSpPr>
          <a:xfrm>
            <a:off x="1360135" y="1794777"/>
            <a:ext cx="2282203" cy="2016983"/>
            <a:chOff x="1057275" y="1583888"/>
            <a:chExt cx="1712098" cy="1513131"/>
          </a:xfrm>
        </p:grpSpPr>
        <p:sp>
          <p:nvSpPr>
            <p:cNvPr id="50" name="圆角矩形 9"/>
            <p:cNvSpPr/>
            <p:nvPr/>
          </p:nvSpPr>
          <p:spPr>
            <a:xfrm>
              <a:off x="1057275" y="1583888"/>
              <a:ext cx="1712098" cy="1513131"/>
            </a:xfrm>
            <a:prstGeom prst="roundRect">
              <a:avLst>
                <a:gd name="adj" fmla="val 637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schemeClr>
                </a:solidFill>
                <a:latin typeface="微软雅黑 Light" pitchFamily="34" charset="-122"/>
                <a:ea typeface="微软雅黑 Light" pitchFamily="34" charset="-122"/>
              </a:endParaRPr>
            </a:p>
          </p:txBody>
        </p:sp>
        <p:sp>
          <p:nvSpPr>
            <p:cNvPr id="51" name="圆角矩形 10"/>
            <p:cNvSpPr/>
            <p:nvPr/>
          </p:nvSpPr>
          <p:spPr>
            <a:xfrm>
              <a:off x="1097436" y="1622223"/>
              <a:ext cx="1620675" cy="1172170"/>
            </a:xfrm>
            <a:prstGeom prst="roundRect">
              <a:avLst>
                <a:gd name="adj" fmla="val 63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schemeClr>
                </a:solidFill>
                <a:latin typeface="微软雅黑 Light" pitchFamily="34" charset="-122"/>
                <a:ea typeface="微软雅黑 Light" pitchFamily="34" charset="-122"/>
              </a:endParaRPr>
            </a:p>
          </p:txBody>
        </p:sp>
        <p:sp>
          <p:nvSpPr>
            <p:cNvPr id="62" name="Text Box 41"/>
            <p:cNvSpPr txBox="1">
              <a:spLocks noChangeArrowheads="1"/>
            </p:cNvSpPr>
            <p:nvPr/>
          </p:nvSpPr>
          <p:spPr bwMode="auto">
            <a:xfrm>
              <a:off x="1097436" y="1815163"/>
              <a:ext cx="1620675" cy="911640"/>
            </a:xfrm>
            <a:prstGeom prst="rect">
              <a:avLst/>
            </a:prstGeom>
            <a:noFill/>
            <a:ln>
              <a:noFill/>
            </a:ln>
            <a:effectLst/>
            <a:extLst>
              <a:ext uri="{909E8E84-426E-40DD-AFC4-6F175D3DCCD1}">
                <a14:hiddenFill xmlns:a14="http://schemas.microsoft.com/office/drawing/2010/main">
                  <a:solidFill>
                    <a:srgbClr val="C8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14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160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66" name="矩形 27"/>
            <p:cNvSpPr/>
            <p:nvPr/>
          </p:nvSpPr>
          <p:spPr>
            <a:xfrm>
              <a:off x="1506571" y="2806203"/>
              <a:ext cx="831214" cy="277071"/>
            </a:xfrm>
            <a:prstGeom prst="rect">
              <a:avLst/>
            </a:prstGeom>
          </p:spPr>
          <p:txBody>
            <a:bodyPr wrap="none">
              <a:spAutoFit/>
            </a:bodyPr>
            <a:lstStyle/>
            <a:p>
              <a:pPr algn="ctr"/>
              <a:r>
                <a:rPr lang="zh-CN" altLang="en-US" b="1" dirty="0">
                  <a:solidFill>
                    <a:schemeClr val="bg1"/>
                  </a:solidFill>
                  <a:latin typeface="微软雅黑 Light" pitchFamily="34" charset="-122"/>
                  <a:ea typeface="微软雅黑 Light" pitchFamily="34" charset="-122"/>
                </a:rPr>
                <a:t>添加内容</a:t>
              </a:r>
              <a:endParaRPr lang="en-US" altLang="ko-KR" b="1" dirty="0">
                <a:solidFill>
                  <a:schemeClr val="bg1"/>
                </a:solidFill>
                <a:latin typeface="微软雅黑 Light" pitchFamily="34" charset="-122"/>
                <a:ea typeface="微软雅黑 Light" pitchFamily="34" charset="-122"/>
              </a:endParaRPr>
            </a:p>
          </p:txBody>
        </p:sp>
      </p:grpSp>
      <p:grpSp>
        <p:nvGrpSpPr>
          <p:cNvPr id="3" name="Group 115"/>
          <p:cNvGrpSpPr/>
          <p:nvPr/>
        </p:nvGrpSpPr>
        <p:grpSpPr>
          <a:xfrm>
            <a:off x="3723846" y="1804659"/>
            <a:ext cx="2282203" cy="2016982"/>
            <a:chOff x="2830520" y="1591301"/>
            <a:chExt cx="1712098" cy="1513131"/>
          </a:xfrm>
        </p:grpSpPr>
        <p:sp>
          <p:nvSpPr>
            <p:cNvPr id="52" name="圆角矩形 11"/>
            <p:cNvSpPr/>
            <p:nvPr/>
          </p:nvSpPr>
          <p:spPr>
            <a:xfrm>
              <a:off x="2830520" y="1591301"/>
              <a:ext cx="1712098" cy="1513131"/>
            </a:xfrm>
            <a:prstGeom prst="roundRect">
              <a:avLst>
                <a:gd name="adj" fmla="val 637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schemeClr>
                </a:solidFill>
                <a:latin typeface="微软雅黑 Light" pitchFamily="34" charset="-122"/>
                <a:ea typeface="微软雅黑 Light" pitchFamily="34" charset="-122"/>
              </a:endParaRPr>
            </a:p>
          </p:txBody>
        </p:sp>
        <p:sp>
          <p:nvSpPr>
            <p:cNvPr id="53" name="圆角矩形 12"/>
            <p:cNvSpPr/>
            <p:nvPr/>
          </p:nvSpPr>
          <p:spPr>
            <a:xfrm>
              <a:off x="2870680" y="1629636"/>
              <a:ext cx="1620675" cy="1172170"/>
            </a:xfrm>
            <a:prstGeom prst="roundRect">
              <a:avLst>
                <a:gd name="adj" fmla="val 63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schemeClr>
                </a:solidFill>
                <a:latin typeface="微软雅黑 Light" pitchFamily="34" charset="-122"/>
                <a:ea typeface="微软雅黑 Light" pitchFamily="34" charset="-122"/>
              </a:endParaRPr>
            </a:p>
          </p:txBody>
        </p:sp>
        <p:sp>
          <p:nvSpPr>
            <p:cNvPr id="67" name="矩形 28"/>
            <p:cNvSpPr/>
            <p:nvPr/>
          </p:nvSpPr>
          <p:spPr>
            <a:xfrm>
              <a:off x="3278030" y="2806203"/>
              <a:ext cx="831214" cy="277071"/>
            </a:xfrm>
            <a:prstGeom prst="rect">
              <a:avLst/>
            </a:prstGeom>
          </p:spPr>
          <p:txBody>
            <a:bodyPr wrap="none">
              <a:spAutoFit/>
            </a:bodyPr>
            <a:lstStyle/>
            <a:p>
              <a:pPr algn="ctr"/>
              <a:r>
                <a:rPr lang="zh-CN" altLang="en-US" b="1" dirty="0">
                  <a:solidFill>
                    <a:schemeClr val="bg1"/>
                  </a:solidFill>
                  <a:latin typeface="微软雅黑 Light" pitchFamily="34" charset="-122"/>
                  <a:ea typeface="微软雅黑 Light" pitchFamily="34" charset="-122"/>
                </a:rPr>
                <a:t>添加内容</a:t>
              </a:r>
              <a:endParaRPr lang="en-US" altLang="ko-KR" b="1" dirty="0">
                <a:solidFill>
                  <a:schemeClr val="bg1"/>
                </a:solidFill>
                <a:latin typeface="微软雅黑 Light" pitchFamily="34" charset="-122"/>
                <a:ea typeface="微软雅黑 Light" pitchFamily="34" charset="-122"/>
              </a:endParaRPr>
            </a:p>
          </p:txBody>
        </p:sp>
        <p:sp>
          <p:nvSpPr>
            <p:cNvPr id="70" name="Text Box 41"/>
            <p:cNvSpPr txBox="1">
              <a:spLocks noChangeArrowheads="1"/>
            </p:cNvSpPr>
            <p:nvPr/>
          </p:nvSpPr>
          <p:spPr bwMode="auto">
            <a:xfrm>
              <a:off x="2870511" y="1815163"/>
              <a:ext cx="1620675" cy="911641"/>
            </a:xfrm>
            <a:prstGeom prst="rect">
              <a:avLst/>
            </a:prstGeom>
            <a:noFill/>
            <a:ln>
              <a:noFill/>
            </a:ln>
            <a:effectLst/>
            <a:extLst>
              <a:ext uri="{909E8E84-426E-40DD-AFC4-6F175D3DCCD1}">
                <a14:hiddenFill xmlns:a14="http://schemas.microsoft.com/office/drawing/2010/main">
                  <a:solidFill>
                    <a:srgbClr val="C8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14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1600" dirty="0">
                <a:solidFill>
                  <a:schemeClr val="tx1">
                    <a:lumMod val="50000"/>
                  </a:schemeClr>
                </a:solidFill>
                <a:latin typeface="微软雅黑" panose="020B0503020204020204" pitchFamily="34" charset="-122"/>
                <a:ea typeface="微软雅黑" panose="020B0503020204020204" pitchFamily="34" charset="-122"/>
              </a:endParaRPr>
            </a:p>
          </p:txBody>
        </p:sp>
      </p:grpSp>
      <p:grpSp>
        <p:nvGrpSpPr>
          <p:cNvPr id="4" name="Group 117"/>
          <p:cNvGrpSpPr/>
          <p:nvPr/>
        </p:nvGrpSpPr>
        <p:grpSpPr>
          <a:xfrm>
            <a:off x="6087555" y="1808622"/>
            <a:ext cx="2282203" cy="2016983"/>
            <a:chOff x="4603764" y="1594274"/>
            <a:chExt cx="1712098" cy="1513131"/>
          </a:xfrm>
        </p:grpSpPr>
        <p:sp>
          <p:nvSpPr>
            <p:cNvPr id="54" name="圆角矩形 13"/>
            <p:cNvSpPr/>
            <p:nvPr/>
          </p:nvSpPr>
          <p:spPr>
            <a:xfrm>
              <a:off x="4603764" y="1594274"/>
              <a:ext cx="1712098" cy="1513131"/>
            </a:xfrm>
            <a:prstGeom prst="roundRect">
              <a:avLst>
                <a:gd name="adj" fmla="val 637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schemeClr>
                </a:solidFill>
                <a:latin typeface="微软雅黑 Light" pitchFamily="34" charset="-122"/>
                <a:ea typeface="微软雅黑 Light" pitchFamily="34" charset="-122"/>
              </a:endParaRPr>
            </a:p>
          </p:txBody>
        </p:sp>
        <p:sp>
          <p:nvSpPr>
            <p:cNvPr id="55" name="圆角矩形 14"/>
            <p:cNvSpPr/>
            <p:nvPr/>
          </p:nvSpPr>
          <p:spPr>
            <a:xfrm>
              <a:off x="4643925" y="1632610"/>
              <a:ext cx="1620675" cy="1172170"/>
            </a:xfrm>
            <a:prstGeom prst="roundRect">
              <a:avLst>
                <a:gd name="adj" fmla="val 63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schemeClr>
                </a:solidFill>
                <a:latin typeface="微软雅黑 Light" pitchFamily="34" charset="-122"/>
                <a:ea typeface="微软雅黑 Light" pitchFamily="34" charset="-122"/>
              </a:endParaRPr>
            </a:p>
          </p:txBody>
        </p:sp>
        <p:sp>
          <p:nvSpPr>
            <p:cNvPr id="68" name="矩形 29"/>
            <p:cNvSpPr/>
            <p:nvPr/>
          </p:nvSpPr>
          <p:spPr>
            <a:xfrm>
              <a:off x="5019473" y="2806203"/>
              <a:ext cx="831214" cy="277071"/>
            </a:xfrm>
            <a:prstGeom prst="rect">
              <a:avLst/>
            </a:prstGeom>
          </p:spPr>
          <p:txBody>
            <a:bodyPr wrap="none">
              <a:spAutoFit/>
            </a:bodyPr>
            <a:lstStyle/>
            <a:p>
              <a:pPr algn="ctr"/>
              <a:r>
                <a:rPr lang="zh-CN" altLang="en-US" b="1" dirty="0">
                  <a:solidFill>
                    <a:schemeClr val="bg1"/>
                  </a:solidFill>
                  <a:latin typeface="微软雅黑 Light" pitchFamily="34" charset="-122"/>
                  <a:ea typeface="微软雅黑 Light" pitchFamily="34" charset="-122"/>
                </a:rPr>
                <a:t>添加内容</a:t>
              </a:r>
              <a:endParaRPr lang="en-US" altLang="ko-KR" b="1" dirty="0">
                <a:solidFill>
                  <a:schemeClr val="bg1"/>
                </a:solidFill>
                <a:latin typeface="微软雅黑 Light" pitchFamily="34" charset="-122"/>
                <a:ea typeface="微软雅黑 Light" pitchFamily="34" charset="-122"/>
              </a:endParaRPr>
            </a:p>
          </p:txBody>
        </p:sp>
        <p:sp>
          <p:nvSpPr>
            <p:cNvPr id="71" name="Text Box 41"/>
            <p:cNvSpPr txBox="1">
              <a:spLocks noChangeArrowheads="1"/>
            </p:cNvSpPr>
            <p:nvPr/>
          </p:nvSpPr>
          <p:spPr bwMode="auto">
            <a:xfrm>
              <a:off x="4632636" y="1824688"/>
              <a:ext cx="1620675" cy="911640"/>
            </a:xfrm>
            <a:prstGeom prst="rect">
              <a:avLst/>
            </a:prstGeom>
            <a:noFill/>
            <a:ln>
              <a:noFill/>
            </a:ln>
            <a:effectLst/>
            <a:extLst>
              <a:ext uri="{909E8E84-426E-40DD-AFC4-6F175D3DCCD1}">
                <a14:hiddenFill xmlns:a14="http://schemas.microsoft.com/office/drawing/2010/main">
                  <a:solidFill>
                    <a:srgbClr val="C8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14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1600" dirty="0">
                <a:solidFill>
                  <a:schemeClr val="tx1">
                    <a:lumMod val="50000"/>
                  </a:schemeClr>
                </a:solidFill>
                <a:latin typeface="微软雅黑" panose="020B0503020204020204" pitchFamily="34" charset="-122"/>
                <a:ea typeface="微软雅黑" panose="020B0503020204020204" pitchFamily="34" charset="-122"/>
              </a:endParaRPr>
            </a:p>
          </p:txBody>
        </p:sp>
      </p:grpSp>
      <p:grpSp>
        <p:nvGrpSpPr>
          <p:cNvPr id="5" name="Group 118"/>
          <p:cNvGrpSpPr/>
          <p:nvPr/>
        </p:nvGrpSpPr>
        <p:grpSpPr>
          <a:xfrm>
            <a:off x="8438092" y="1808622"/>
            <a:ext cx="2282203" cy="2016983"/>
            <a:chOff x="6367126" y="1594274"/>
            <a:chExt cx="1712098" cy="1513131"/>
          </a:xfrm>
        </p:grpSpPr>
        <p:sp>
          <p:nvSpPr>
            <p:cNvPr id="56" name="圆角矩形 15"/>
            <p:cNvSpPr/>
            <p:nvPr/>
          </p:nvSpPr>
          <p:spPr>
            <a:xfrm>
              <a:off x="6367126" y="1594274"/>
              <a:ext cx="1712098" cy="1513131"/>
            </a:xfrm>
            <a:prstGeom prst="roundRect">
              <a:avLst>
                <a:gd name="adj" fmla="val 637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schemeClr>
                </a:solidFill>
                <a:latin typeface="微软雅黑 Light" pitchFamily="34" charset="-122"/>
                <a:ea typeface="微软雅黑 Light" pitchFamily="34" charset="-122"/>
              </a:endParaRPr>
            </a:p>
          </p:txBody>
        </p:sp>
        <p:sp>
          <p:nvSpPr>
            <p:cNvPr id="57" name="圆角矩形 16"/>
            <p:cNvSpPr/>
            <p:nvPr/>
          </p:nvSpPr>
          <p:spPr>
            <a:xfrm>
              <a:off x="6407286" y="1632610"/>
              <a:ext cx="1620675" cy="1172170"/>
            </a:xfrm>
            <a:prstGeom prst="roundRect">
              <a:avLst>
                <a:gd name="adj" fmla="val 63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schemeClr>
                </a:solidFill>
                <a:latin typeface="微软雅黑 Light" pitchFamily="34" charset="-122"/>
                <a:ea typeface="微软雅黑 Light" pitchFamily="34" charset="-122"/>
              </a:endParaRPr>
            </a:p>
          </p:txBody>
        </p:sp>
        <p:sp>
          <p:nvSpPr>
            <p:cNvPr id="69" name="矩形 30"/>
            <p:cNvSpPr/>
            <p:nvPr/>
          </p:nvSpPr>
          <p:spPr>
            <a:xfrm>
              <a:off x="6807568" y="2806203"/>
              <a:ext cx="831214" cy="277071"/>
            </a:xfrm>
            <a:prstGeom prst="rect">
              <a:avLst/>
            </a:prstGeom>
          </p:spPr>
          <p:txBody>
            <a:bodyPr wrap="none">
              <a:spAutoFit/>
            </a:bodyPr>
            <a:lstStyle/>
            <a:p>
              <a:pPr algn="ctr"/>
              <a:r>
                <a:rPr lang="zh-CN" altLang="en-US" b="1" dirty="0">
                  <a:solidFill>
                    <a:schemeClr val="bg1"/>
                  </a:solidFill>
                  <a:latin typeface="微软雅黑 Light" pitchFamily="34" charset="-122"/>
                  <a:ea typeface="微软雅黑 Light" pitchFamily="34" charset="-122"/>
                </a:rPr>
                <a:t>添加内容</a:t>
              </a:r>
              <a:endParaRPr lang="en-US" altLang="ko-KR" b="1" dirty="0">
                <a:solidFill>
                  <a:schemeClr val="bg1"/>
                </a:solidFill>
                <a:latin typeface="微软雅黑 Light" pitchFamily="34" charset="-122"/>
                <a:ea typeface="微软雅黑 Light" pitchFamily="34" charset="-122"/>
              </a:endParaRPr>
            </a:p>
          </p:txBody>
        </p:sp>
        <p:sp>
          <p:nvSpPr>
            <p:cNvPr id="72" name="Text Box 41"/>
            <p:cNvSpPr txBox="1">
              <a:spLocks noChangeArrowheads="1"/>
            </p:cNvSpPr>
            <p:nvPr/>
          </p:nvSpPr>
          <p:spPr bwMode="auto">
            <a:xfrm>
              <a:off x="6458549" y="1834213"/>
              <a:ext cx="1620675" cy="911640"/>
            </a:xfrm>
            <a:prstGeom prst="rect">
              <a:avLst/>
            </a:prstGeom>
            <a:noFill/>
            <a:ln>
              <a:noFill/>
            </a:ln>
            <a:effectLst/>
            <a:extLst>
              <a:ext uri="{909E8E84-426E-40DD-AFC4-6F175D3DCCD1}">
                <a14:hiddenFill xmlns:a14="http://schemas.microsoft.com/office/drawing/2010/main">
                  <a:solidFill>
                    <a:srgbClr val="C8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14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1600" dirty="0">
                <a:solidFill>
                  <a:schemeClr val="tx1">
                    <a:lumMod val="50000"/>
                  </a:schemeClr>
                </a:solidFill>
                <a:latin typeface="微软雅黑" panose="020B0503020204020204" pitchFamily="34" charset="-122"/>
                <a:ea typeface="微软雅黑" panose="020B0503020204020204" pitchFamily="34" charset="-122"/>
              </a:endParaRPr>
            </a:p>
          </p:txBody>
        </p:sp>
      </p:grpSp>
      <p:grpSp>
        <p:nvGrpSpPr>
          <p:cNvPr id="6" name="Group 119"/>
          <p:cNvGrpSpPr/>
          <p:nvPr/>
        </p:nvGrpSpPr>
        <p:grpSpPr>
          <a:xfrm>
            <a:off x="3938713" y="4465739"/>
            <a:ext cx="4164077" cy="4121777"/>
            <a:chOff x="2953610" y="3349505"/>
            <a:chExt cx="3123871" cy="3092138"/>
          </a:xfrm>
        </p:grpSpPr>
        <p:grpSp>
          <p:nvGrpSpPr>
            <p:cNvPr id="7" name="Group 109"/>
            <p:cNvGrpSpPr/>
            <p:nvPr/>
          </p:nvGrpSpPr>
          <p:grpSpPr>
            <a:xfrm>
              <a:off x="2953610" y="3349506"/>
              <a:ext cx="3123870" cy="3092137"/>
              <a:chOff x="2953610" y="3349506"/>
              <a:chExt cx="3123870" cy="3092137"/>
            </a:xfrm>
          </p:grpSpPr>
          <p:sp>
            <p:nvSpPr>
              <p:cNvPr id="49" name="空心弧 6"/>
              <p:cNvSpPr/>
              <p:nvPr/>
            </p:nvSpPr>
            <p:spPr>
              <a:xfrm rot="13253830">
                <a:off x="2953610" y="3349506"/>
                <a:ext cx="3123870" cy="3092137"/>
              </a:xfrm>
              <a:prstGeom prst="blockArc">
                <a:avLst>
                  <a:gd name="adj1" fmla="val 19149915"/>
                  <a:gd name="adj2" fmla="val 0"/>
                  <a:gd name="adj3" fmla="val 25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微软雅黑 Light" pitchFamily="34" charset="-122"/>
                  <a:ea typeface="微软雅黑 Light" pitchFamily="34" charset="-122"/>
                </a:endParaRPr>
              </a:p>
            </p:txBody>
          </p:sp>
          <p:grpSp>
            <p:nvGrpSpPr>
              <p:cNvPr id="8" name="组合 41"/>
              <p:cNvGrpSpPr/>
              <p:nvPr/>
            </p:nvGrpSpPr>
            <p:grpSpPr>
              <a:xfrm>
                <a:off x="3241207" y="4327342"/>
                <a:ext cx="366085" cy="301752"/>
                <a:chOff x="5146675" y="766763"/>
                <a:chExt cx="1590676" cy="1338263"/>
              </a:xfrm>
              <a:solidFill>
                <a:schemeClr val="bg1"/>
              </a:solidFill>
            </p:grpSpPr>
            <p:sp>
              <p:nvSpPr>
                <p:cNvPr id="74" name="Oval 18"/>
                <p:cNvSpPr>
                  <a:spLocks noChangeArrowheads="1"/>
                </p:cNvSpPr>
                <p:nvPr/>
              </p:nvSpPr>
              <p:spPr bwMode="auto">
                <a:xfrm>
                  <a:off x="5675313" y="766763"/>
                  <a:ext cx="533400" cy="5349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75" name="Freeform 19"/>
                <p:cNvSpPr/>
                <p:nvPr/>
              </p:nvSpPr>
              <p:spPr bwMode="auto">
                <a:xfrm>
                  <a:off x="5511800" y="1344613"/>
                  <a:ext cx="860425" cy="760413"/>
                </a:xfrm>
                <a:custGeom>
                  <a:avLst/>
                  <a:gdLst>
                    <a:gd name="T0" fmla="*/ 201 w 301"/>
                    <a:gd name="T1" fmla="*/ 0 h 266"/>
                    <a:gd name="T2" fmla="*/ 151 w 301"/>
                    <a:gd name="T3" fmla="*/ 67 h 266"/>
                    <a:gd name="T4" fmla="*/ 101 w 301"/>
                    <a:gd name="T5" fmla="*/ 0 h 266"/>
                    <a:gd name="T6" fmla="*/ 0 w 301"/>
                    <a:gd name="T7" fmla="*/ 144 h 266"/>
                    <a:gd name="T8" fmla="*/ 0 w 301"/>
                    <a:gd name="T9" fmla="*/ 235 h 266"/>
                    <a:gd name="T10" fmla="*/ 0 w 301"/>
                    <a:gd name="T11" fmla="*/ 235 h 266"/>
                    <a:gd name="T12" fmla="*/ 151 w 301"/>
                    <a:gd name="T13" fmla="*/ 266 h 266"/>
                    <a:gd name="T14" fmla="*/ 301 w 301"/>
                    <a:gd name="T15" fmla="*/ 235 h 266"/>
                    <a:gd name="T16" fmla="*/ 301 w 301"/>
                    <a:gd name="T17" fmla="*/ 235 h 266"/>
                    <a:gd name="T18" fmla="*/ 301 w 301"/>
                    <a:gd name="T19" fmla="*/ 144 h 266"/>
                    <a:gd name="T20" fmla="*/ 201 w 301"/>
                    <a:gd name="T21"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1" h="266">
                      <a:moveTo>
                        <a:pt x="201" y="0"/>
                      </a:moveTo>
                      <a:cubicBezTo>
                        <a:pt x="151" y="67"/>
                        <a:pt x="151" y="67"/>
                        <a:pt x="151" y="67"/>
                      </a:cubicBezTo>
                      <a:cubicBezTo>
                        <a:pt x="101" y="0"/>
                        <a:pt x="101" y="0"/>
                        <a:pt x="101" y="0"/>
                      </a:cubicBezTo>
                      <a:cubicBezTo>
                        <a:pt x="42" y="21"/>
                        <a:pt x="0" y="78"/>
                        <a:pt x="0" y="144"/>
                      </a:cubicBezTo>
                      <a:cubicBezTo>
                        <a:pt x="0" y="235"/>
                        <a:pt x="0" y="235"/>
                        <a:pt x="0" y="235"/>
                      </a:cubicBezTo>
                      <a:cubicBezTo>
                        <a:pt x="0" y="235"/>
                        <a:pt x="0" y="235"/>
                        <a:pt x="0" y="235"/>
                      </a:cubicBezTo>
                      <a:cubicBezTo>
                        <a:pt x="3" y="252"/>
                        <a:pt x="69" y="266"/>
                        <a:pt x="151" y="266"/>
                      </a:cubicBezTo>
                      <a:cubicBezTo>
                        <a:pt x="232" y="266"/>
                        <a:pt x="298" y="252"/>
                        <a:pt x="301" y="235"/>
                      </a:cubicBezTo>
                      <a:cubicBezTo>
                        <a:pt x="301" y="235"/>
                        <a:pt x="301" y="235"/>
                        <a:pt x="301" y="235"/>
                      </a:cubicBezTo>
                      <a:cubicBezTo>
                        <a:pt x="301" y="144"/>
                        <a:pt x="301" y="144"/>
                        <a:pt x="301" y="144"/>
                      </a:cubicBezTo>
                      <a:cubicBezTo>
                        <a:pt x="301" y="78"/>
                        <a:pt x="259" y="21"/>
                        <a:pt x="20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76" name="Freeform 20"/>
                <p:cNvSpPr/>
                <p:nvPr/>
              </p:nvSpPr>
              <p:spPr bwMode="auto">
                <a:xfrm>
                  <a:off x="5900738" y="1319213"/>
                  <a:ext cx="85725" cy="50800"/>
                </a:xfrm>
                <a:custGeom>
                  <a:avLst/>
                  <a:gdLst>
                    <a:gd name="T0" fmla="*/ 30 w 30"/>
                    <a:gd name="T1" fmla="*/ 1 h 18"/>
                    <a:gd name="T2" fmla="*/ 15 w 30"/>
                    <a:gd name="T3" fmla="*/ 0 h 18"/>
                    <a:gd name="T4" fmla="*/ 1 w 30"/>
                    <a:gd name="T5" fmla="*/ 1 h 18"/>
                    <a:gd name="T6" fmla="*/ 7 w 30"/>
                    <a:gd name="T7" fmla="*/ 18 h 18"/>
                    <a:gd name="T8" fmla="*/ 24 w 30"/>
                    <a:gd name="T9" fmla="*/ 18 h 18"/>
                    <a:gd name="T10" fmla="*/ 30 w 30"/>
                    <a:gd name="T11" fmla="*/ 1 h 18"/>
                  </a:gdLst>
                  <a:ahLst/>
                  <a:cxnLst>
                    <a:cxn ang="0">
                      <a:pos x="T0" y="T1"/>
                    </a:cxn>
                    <a:cxn ang="0">
                      <a:pos x="T2" y="T3"/>
                    </a:cxn>
                    <a:cxn ang="0">
                      <a:pos x="T4" y="T5"/>
                    </a:cxn>
                    <a:cxn ang="0">
                      <a:pos x="T6" y="T7"/>
                    </a:cxn>
                    <a:cxn ang="0">
                      <a:pos x="T8" y="T9"/>
                    </a:cxn>
                    <a:cxn ang="0">
                      <a:pos x="T10" y="T11"/>
                    </a:cxn>
                  </a:cxnLst>
                  <a:rect l="0" t="0" r="r" b="b"/>
                  <a:pathLst>
                    <a:path w="30" h="18">
                      <a:moveTo>
                        <a:pt x="30" y="1"/>
                      </a:moveTo>
                      <a:cubicBezTo>
                        <a:pt x="25" y="0"/>
                        <a:pt x="20" y="0"/>
                        <a:pt x="15" y="0"/>
                      </a:cubicBezTo>
                      <a:cubicBezTo>
                        <a:pt x="10" y="0"/>
                        <a:pt x="6" y="0"/>
                        <a:pt x="1" y="1"/>
                      </a:cubicBezTo>
                      <a:cubicBezTo>
                        <a:pt x="1" y="1"/>
                        <a:pt x="0" y="11"/>
                        <a:pt x="7" y="18"/>
                      </a:cubicBezTo>
                      <a:cubicBezTo>
                        <a:pt x="7" y="18"/>
                        <a:pt x="18" y="18"/>
                        <a:pt x="24" y="18"/>
                      </a:cubicBezTo>
                      <a:cubicBezTo>
                        <a:pt x="24" y="18"/>
                        <a:pt x="30" y="12"/>
                        <a:pt x="3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77" name="Freeform 21"/>
                <p:cNvSpPr/>
                <p:nvPr/>
              </p:nvSpPr>
              <p:spPr bwMode="auto">
                <a:xfrm>
                  <a:off x="5894388" y="1377951"/>
                  <a:ext cx="95250" cy="130175"/>
                </a:xfrm>
                <a:custGeom>
                  <a:avLst/>
                  <a:gdLst>
                    <a:gd name="T0" fmla="*/ 15 w 60"/>
                    <a:gd name="T1" fmla="*/ 0 h 82"/>
                    <a:gd name="T2" fmla="*/ 47 w 60"/>
                    <a:gd name="T3" fmla="*/ 0 h 82"/>
                    <a:gd name="T4" fmla="*/ 60 w 60"/>
                    <a:gd name="T5" fmla="*/ 47 h 82"/>
                    <a:gd name="T6" fmla="*/ 31 w 60"/>
                    <a:gd name="T7" fmla="*/ 82 h 82"/>
                    <a:gd name="T8" fmla="*/ 0 w 60"/>
                    <a:gd name="T9" fmla="*/ 47 h 82"/>
                    <a:gd name="T10" fmla="*/ 15 w 60"/>
                    <a:gd name="T11" fmla="*/ 0 h 82"/>
                  </a:gdLst>
                  <a:ahLst/>
                  <a:cxnLst>
                    <a:cxn ang="0">
                      <a:pos x="T0" y="T1"/>
                    </a:cxn>
                    <a:cxn ang="0">
                      <a:pos x="T2" y="T3"/>
                    </a:cxn>
                    <a:cxn ang="0">
                      <a:pos x="T4" y="T5"/>
                    </a:cxn>
                    <a:cxn ang="0">
                      <a:pos x="T6" y="T7"/>
                    </a:cxn>
                    <a:cxn ang="0">
                      <a:pos x="T8" y="T9"/>
                    </a:cxn>
                    <a:cxn ang="0">
                      <a:pos x="T10" y="T11"/>
                    </a:cxn>
                  </a:cxnLst>
                  <a:rect l="0" t="0" r="r" b="b"/>
                  <a:pathLst>
                    <a:path w="60" h="82">
                      <a:moveTo>
                        <a:pt x="15" y="0"/>
                      </a:moveTo>
                      <a:lnTo>
                        <a:pt x="47" y="0"/>
                      </a:lnTo>
                      <a:lnTo>
                        <a:pt x="60" y="47"/>
                      </a:lnTo>
                      <a:lnTo>
                        <a:pt x="31" y="82"/>
                      </a:lnTo>
                      <a:lnTo>
                        <a:pt x="0" y="47"/>
                      </a:lnTo>
                      <a:lnTo>
                        <a:pt x="1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78" name="Freeform 22"/>
                <p:cNvSpPr/>
                <p:nvPr/>
              </p:nvSpPr>
              <p:spPr bwMode="auto">
                <a:xfrm>
                  <a:off x="5432425" y="1427163"/>
                  <a:ext cx="71438" cy="96838"/>
                </a:xfrm>
                <a:custGeom>
                  <a:avLst/>
                  <a:gdLst>
                    <a:gd name="T0" fmla="*/ 23 w 45"/>
                    <a:gd name="T1" fmla="*/ 61 h 61"/>
                    <a:gd name="T2" fmla="*/ 45 w 45"/>
                    <a:gd name="T3" fmla="*/ 34 h 61"/>
                    <a:gd name="T4" fmla="*/ 34 w 45"/>
                    <a:gd name="T5" fmla="*/ 0 h 61"/>
                    <a:gd name="T6" fmla="*/ 11 w 45"/>
                    <a:gd name="T7" fmla="*/ 0 h 61"/>
                    <a:gd name="T8" fmla="*/ 0 w 45"/>
                    <a:gd name="T9" fmla="*/ 34 h 61"/>
                    <a:gd name="T10" fmla="*/ 23 w 45"/>
                    <a:gd name="T11" fmla="*/ 61 h 61"/>
                  </a:gdLst>
                  <a:ahLst/>
                  <a:cxnLst>
                    <a:cxn ang="0">
                      <a:pos x="T0" y="T1"/>
                    </a:cxn>
                    <a:cxn ang="0">
                      <a:pos x="T2" y="T3"/>
                    </a:cxn>
                    <a:cxn ang="0">
                      <a:pos x="T4" y="T5"/>
                    </a:cxn>
                    <a:cxn ang="0">
                      <a:pos x="T6" y="T7"/>
                    </a:cxn>
                    <a:cxn ang="0">
                      <a:pos x="T8" y="T9"/>
                    </a:cxn>
                    <a:cxn ang="0">
                      <a:pos x="T10" y="T11"/>
                    </a:cxn>
                  </a:cxnLst>
                  <a:rect l="0" t="0" r="r" b="b"/>
                  <a:pathLst>
                    <a:path w="45" h="61">
                      <a:moveTo>
                        <a:pt x="23" y="61"/>
                      </a:moveTo>
                      <a:lnTo>
                        <a:pt x="45" y="34"/>
                      </a:lnTo>
                      <a:lnTo>
                        <a:pt x="34" y="0"/>
                      </a:lnTo>
                      <a:lnTo>
                        <a:pt x="11" y="0"/>
                      </a:lnTo>
                      <a:lnTo>
                        <a:pt x="0" y="34"/>
                      </a:lnTo>
                      <a:lnTo>
                        <a:pt x="23"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79" name="Freeform 23"/>
                <p:cNvSpPr/>
                <p:nvPr/>
              </p:nvSpPr>
              <p:spPr bwMode="auto">
                <a:xfrm>
                  <a:off x="5146675" y="1401763"/>
                  <a:ext cx="465138" cy="568325"/>
                </a:xfrm>
                <a:custGeom>
                  <a:avLst/>
                  <a:gdLst>
                    <a:gd name="T0" fmla="*/ 150 w 163"/>
                    <a:gd name="T1" fmla="*/ 0 h 199"/>
                    <a:gd name="T2" fmla="*/ 113 w 163"/>
                    <a:gd name="T3" fmla="*/ 50 h 199"/>
                    <a:gd name="T4" fmla="*/ 75 w 163"/>
                    <a:gd name="T5" fmla="*/ 0 h 199"/>
                    <a:gd name="T6" fmla="*/ 0 w 163"/>
                    <a:gd name="T7" fmla="*/ 108 h 199"/>
                    <a:gd name="T8" fmla="*/ 0 w 163"/>
                    <a:gd name="T9" fmla="*/ 176 h 199"/>
                    <a:gd name="T10" fmla="*/ 0 w 163"/>
                    <a:gd name="T11" fmla="*/ 176 h 199"/>
                    <a:gd name="T12" fmla="*/ 113 w 163"/>
                    <a:gd name="T13" fmla="*/ 199 h 199"/>
                    <a:gd name="T14" fmla="*/ 114 w 163"/>
                    <a:gd name="T15" fmla="*/ 199 h 199"/>
                    <a:gd name="T16" fmla="*/ 114 w 163"/>
                    <a:gd name="T17" fmla="*/ 124 h 199"/>
                    <a:gd name="T18" fmla="*/ 163 w 163"/>
                    <a:gd name="T19" fmla="*/ 6 h 199"/>
                    <a:gd name="T20" fmla="*/ 150 w 163"/>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199">
                      <a:moveTo>
                        <a:pt x="150" y="0"/>
                      </a:moveTo>
                      <a:cubicBezTo>
                        <a:pt x="113" y="50"/>
                        <a:pt x="113" y="50"/>
                        <a:pt x="113" y="50"/>
                      </a:cubicBezTo>
                      <a:cubicBezTo>
                        <a:pt x="75" y="0"/>
                        <a:pt x="75" y="0"/>
                        <a:pt x="75" y="0"/>
                      </a:cubicBezTo>
                      <a:cubicBezTo>
                        <a:pt x="31" y="16"/>
                        <a:pt x="0" y="58"/>
                        <a:pt x="0" y="108"/>
                      </a:cubicBezTo>
                      <a:cubicBezTo>
                        <a:pt x="0" y="176"/>
                        <a:pt x="0" y="176"/>
                        <a:pt x="0" y="176"/>
                      </a:cubicBezTo>
                      <a:cubicBezTo>
                        <a:pt x="0" y="176"/>
                        <a:pt x="0" y="176"/>
                        <a:pt x="0" y="176"/>
                      </a:cubicBezTo>
                      <a:cubicBezTo>
                        <a:pt x="2" y="189"/>
                        <a:pt x="52" y="199"/>
                        <a:pt x="113" y="199"/>
                      </a:cubicBezTo>
                      <a:cubicBezTo>
                        <a:pt x="113" y="199"/>
                        <a:pt x="114" y="199"/>
                        <a:pt x="114" y="199"/>
                      </a:cubicBezTo>
                      <a:cubicBezTo>
                        <a:pt x="114" y="124"/>
                        <a:pt x="114" y="124"/>
                        <a:pt x="114" y="124"/>
                      </a:cubicBezTo>
                      <a:cubicBezTo>
                        <a:pt x="114" y="78"/>
                        <a:pt x="133" y="36"/>
                        <a:pt x="163" y="6"/>
                      </a:cubicBezTo>
                      <a:cubicBezTo>
                        <a:pt x="159" y="3"/>
                        <a:pt x="155" y="2"/>
                        <a:pt x="15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80" name="Freeform 24"/>
                <p:cNvSpPr/>
                <p:nvPr/>
              </p:nvSpPr>
              <p:spPr bwMode="auto">
                <a:xfrm>
                  <a:off x="5438775" y="1381126"/>
                  <a:ext cx="61913" cy="41275"/>
                </a:xfrm>
                <a:custGeom>
                  <a:avLst/>
                  <a:gdLst>
                    <a:gd name="T0" fmla="*/ 18 w 22"/>
                    <a:gd name="T1" fmla="*/ 14 h 14"/>
                    <a:gd name="T2" fmla="*/ 22 w 22"/>
                    <a:gd name="T3" fmla="*/ 1 h 14"/>
                    <a:gd name="T4" fmla="*/ 11 w 22"/>
                    <a:gd name="T5" fmla="*/ 0 h 14"/>
                    <a:gd name="T6" fmla="*/ 0 w 22"/>
                    <a:gd name="T7" fmla="*/ 1 h 14"/>
                    <a:gd name="T8" fmla="*/ 5 w 22"/>
                    <a:gd name="T9" fmla="*/ 14 h 14"/>
                    <a:gd name="T10" fmla="*/ 18 w 22"/>
                    <a:gd name="T11" fmla="*/ 14 h 14"/>
                  </a:gdLst>
                  <a:ahLst/>
                  <a:cxnLst>
                    <a:cxn ang="0">
                      <a:pos x="T0" y="T1"/>
                    </a:cxn>
                    <a:cxn ang="0">
                      <a:pos x="T2" y="T3"/>
                    </a:cxn>
                    <a:cxn ang="0">
                      <a:pos x="T4" y="T5"/>
                    </a:cxn>
                    <a:cxn ang="0">
                      <a:pos x="T6" y="T7"/>
                    </a:cxn>
                    <a:cxn ang="0">
                      <a:pos x="T8" y="T9"/>
                    </a:cxn>
                    <a:cxn ang="0">
                      <a:pos x="T10" y="T11"/>
                    </a:cxn>
                  </a:cxnLst>
                  <a:rect l="0" t="0" r="r" b="b"/>
                  <a:pathLst>
                    <a:path w="22" h="14">
                      <a:moveTo>
                        <a:pt x="18" y="14"/>
                      </a:moveTo>
                      <a:cubicBezTo>
                        <a:pt x="18" y="14"/>
                        <a:pt x="22" y="9"/>
                        <a:pt x="22" y="1"/>
                      </a:cubicBezTo>
                      <a:cubicBezTo>
                        <a:pt x="18" y="0"/>
                        <a:pt x="15" y="0"/>
                        <a:pt x="11" y="0"/>
                      </a:cubicBezTo>
                      <a:cubicBezTo>
                        <a:pt x="7" y="0"/>
                        <a:pt x="4" y="0"/>
                        <a:pt x="0" y="1"/>
                      </a:cubicBezTo>
                      <a:cubicBezTo>
                        <a:pt x="0" y="1"/>
                        <a:pt x="0" y="8"/>
                        <a:pt x="5" y="14"/>
                      </a:cubicBezTo>
                      <a:cubicBezTo>
                        <a:pt x="5" y="14"/>
                        <a:pt x="13" y="14"/>
                        <a:pt x="18"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81" name="Oval 25"/>
                <p:cNvSpPr>
                  <a:spLocks noChangeArrowheads="1"/>
                </p:cNvSpPr>
                <p:nvPr/>
              </p:nvSpPr>
              <p:spPr bwMode="auto">
                <a:xfrm>
                  <a:off x="5267325" y="966788"/>
                  <a:ext cx="401638" cy="403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82" name="Freeform 26"/>
                <p:cNvSpPr/>
                <p:nvPr/>
              </p:nvSpPr>
              <p:spPr bwMode="auto">
                <a:xfrm>
                  <a:off x="6386513" y="1381126"/>
                  <a:ext cx="61913" cy="41275"/>
                </a:xfrm>
                <a:custGeom>
                  <a:avLst/>
                  <a:gdLst>
                    <a:gd name="T0" fmla="*/ 17 w 22"/>
                    <a:gd name="T1" fmla="*/ 14 h 14"/>
                    <a:gd name="T2" fmla="*/ 22 w 22"/>
                    <a:gd name="T3" fmla="*/ 1 h 14"/>
                    <a:gd name="T4" fmla="*/ 11 w 22"/>
                    <a:gd name="T5" fmla="*/ 0 h 14"/>
                    <a:gd name="T6" fmla="*/ 0 w 22"/>
                    <a:gd name="T7" fmla="*/ 1 h 14"/>
                    <a:gd name="T8" fmla="*/ 5 w 22"/>
                    <a:gd name="T9" fmla="*/ 14 h 14"/>
                    <a:gd name="T10" fmla="*/ 17 w 22"/>
                    <a:gd name="T11" fmla="*/ 14 h 14"/>
                  </a:gdLst>
                  <a:ahLst/>
                  <a:cxnLst>
                    <a:cxn ang="0">
                      <a:pos x="T0" y="T1"/>
                    </a:cxn>
                    <a:cxn ang="0">
                      <a:pos x="T2" y="T3"/>
                    </a:cxn>
                    <a:cxn ang="0">
                      <a:pos x="T4" y="T5"/>
                    </a:cxn>
                    <a:cxn ang="0">
                      <a:pos x="T6" y="T7"/>
                    </a:cxn>
                    <a:cxn ang="0">
                      <a:pos x="T8" y="T9"/>
                    </a:cxn>
                    <a:cxn ang="0">
                      <a:pos x="T10" y="T11"/>
                    </a:cxn>
                  </a:cxnLst>
                  <a:rect l="0" t="0" r="r" b="b"/>
                  <a:pathLst>
                    <a:path w="22" h="14">
                      <a:moveTo>
                        <a:pt x="17" y="14"/>
                      </a:moveTo>
                      <a:cubicBezTo>
                        <a:pt x="17" y="14"/>
                        <a:pt x="22" y="9"/>
                        <a:pt x="22" y="1"/>
                      </a:cubicBezTo>
                      <a:cubicBezTo>
                        <a:pt x="18" y="0"/>
                        <a:pt x="15" y="0"/>
                        <a:pt x="11" y="0"/>
                      </a:cubicBezTo>
                      <a:cubicBezTo>
                        <a:pt x="7" y="0"/>
                        <a:pt x="4" y="0"/>
                        <a:pt x="0" y="1"/>
                      </a:cubicBezTo>
                      <a:cubicBezTo>
                        <a:pt x="0" y="1"/>
                        <a:pt x="0" y="8"/>
                        <a:pt x="5" y="14"/>
                      </a:cubicBezTo>
                      <a:cubicBezTo>
                        <a:pt x="5" y="14"/>
                        <a:pt x="13" y="14"/>
                        <a:pt x="1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83" name="Freeform 27"/>
                <p:cNvSpPr/>
                <p:nvPr/>
              </p:nvSpPr>
              <p:spPr bwMode="auto">
                <a:xfrm>
                  <a:off x="6380163" y="1427163"/>
                  <a:ext cx="71438" cy="96838"/>
                </a:xfrm>
                <a:custGeom>
                  <a:avLst/>
                  <a:gdLst>
                    <a:gd name="T0" fmla="*/ 24 w 45"/>
                    <a:gd name="T1" fmla="*/ 61 h 61"/>
                    <a:gd name="T2" fmla="*/ 45 w 45"/>
                    <a:gd name="T3" fmla="*/ 34 h 61"/>
                    <a:gd name="T4" fmla="*/ 34 w 45"/>
                    <a:gd name="T5" fmla="*/ 0 h 61"/>
                    <a:gd name="T6" fmla="*/ 11 w 45"/>
                    <a:gd name="T7" fmla="*/ 0 h 61"/>
                    <a:gd name="T8" fmla="*/ 0 w 45"/>
                    <a:gd name="T9" fmla="*/ 34 h 61"/>
                    <a:gd name="T10" fmla="*/ 24 w 45"/>
                    <a:gd name="T11" fmla="*/ 61 h 61"/>
                  </a:gdLst>
                  <a:ahLst/>
                  <a:cxnLst>
                    <a:cxn ang="0">
                      <a:pos x="T0" y="T1"/>
                    </a:cxn>
                    <a:cxn ang="0">
                      <a:pos x="T2" y="T3"/>
                    </a:cxn>
                    <a:cxn ang="0">
                      <a:pos x="T4" y="T5"/>
                    </a:cxn>
                    <a:cxn ang="0">
                      <a:pos x="T6" y="T7"/>
                    </a:cxn>
                    <a:cxn ang="0">
                      <a:pos x="T8" y="T9"/>
                    </a:cxn>
                    <a:cxn ang="0">
                      <a:pos x="T10" y="T11"/>
                    </a:cxn>
                  </a:cxnLst>
                  <a:rect l="0" t="0" r="r" b="b"/>
                  <a:pathLst>
                    <a:path w="45" h="61">
                      <a:moveTo>
                        <a:pt x="24" y="61"/>
                      </a:moveTo>
                      <a:lnTo>
                        <a:pt x="45" y="34"/>
                      </a:lnTo>
                      <a:lnTo>
                        <a:pt x="34" y="0"/>
                      </a:lnTo>
                      <a:lnTo>
                        <a:pt x="11" y="0"/>
                      </a:lnTo>
                      <a:lnTo>
                        <a:pt x="0" y="34"/>
                      </a:lnTo>
                      <a:lnTo>
                        <a:pt x="24"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84" name="Oval 28"/>
                <p:cNvSpPr>
                  <a:spLocks noChangeArrowheads="1"/>
                </p:cNvSpPr>
                <p:nvPr/>
              </p:nvSpPr>
              <p:spPr bwMode="auto">
                <a:xfrm>
                  <a:off x="6215063" y="966788"/>
                  <a:ext cx="403225" cy="403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85" name="Freeform 29"/>
                <p:cNvSpPr/>
                <p:nvPr/>
              </p:nvSpPr>
              <p:spPr bwMode="auto">
                <a:xfrm>
                  <a:off x="6272213" y="1401763"/>
                  <a:ext cx="465138" cy="568325"/>
                </a:xfrm>
                <a:custGeom>
                  <a:avLst/>
                  <a:gdLst>
                    <a:gd name="T0" fmla="*/ 88 w 163"/>
                    <a:gd name="T1" fmla="*/ 0 h 199"/>
                    <a:gd name="T2" fmla="*/ 51 w 163"/>
                    <a:gd name="T3" fmla="*/ 50 h 199"/>
                    <a:gd name="T4" fmla="*/ 13 w 163"/>
                    <a:gd name="T5" fmla="*/ 0 h 199"/>
                    <a:gd name="T6" fmla="*/ 0 w 163"/>
                    <a:gd name="T7" fmla="*/ 6 h 199"/>
                    <a:gd name="T8" fmla="*/ 49 w 163"/>
                    <a:gd name="T9" fmla="*/ 124 h 199"/>
                    <a:gd name="T10" fmla="*/ 49 w 163"/>
                    <a:gd name="T11" fmla="*/ 199 h 199"/>
                    <a:gd name="T12" fmla="*/ 51 w 163"/>
                    <a:gd name="T13" fmla="*/ 199 h 199"/>
                    <a:gd name="T14" fmla="*/ 163 w 163"/>
                    <a:gd name="T15" fmla="*/ 176 h 199"/>
                    <a:gd name="T16" fmla="*/ 163 w 163"/>
                    <a:gd name="T17" fmla="*/ 176 h 199"/>
                    <a:gd name="T18" fmla="*/ 163 w 163"/>
                    <a:gd name="T19" fmla="*/ 108 h 199"/>
                    <a:gd name="T20" fmla="*/ 88 w 163"/>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199">
                      <a:moveTo>
                        <a:pt x="88" y="0"/>
                      </a:moveTo>
                      <a:cubicBezTo>
                        <a:pt x="51" y="50"/>
                        <a:pt x="51" y="50"/>
                        <a:pt x="51" y="50"/>
                      </a:cubicBezTo>
                      <a:cubicBezTo>
                        <a:pt x="13" y="0"/>
                        <a:pt x="13" y="0"/>
                        <a:pt x="13" y="0"/>
                      </a:cubicBezTo>
                      <a:cubicBezTo>
                        <a:pt x="9" y="2"/>
                        <a:pt x="4" y="3"/>
                        <a:pt x="0" y="6"/>
                      </a:cubicBezTo>
                      <a:cubicBezTo>
                        <a:pt x="30" y="36"/>
                        <a:pt x="49" y="78"/>
                        <a:pt x="49" y="124"/>
                      </a:cubicBezTo>
                      <a:cubicBezTo>
                        <a:pt x="49" y="199"/>
                        <a:pt x="49" y="199"/>
                        <a:pt x="49" y="199"/>
                      </a:cubicBezTo>
                      <a:cubicBezTo>
                        <a:pt x="50" y="199"/>
                        <a:pt x="50" y="199"/>
                        <a:pt x="51" y="199"/>
                      </a:cubicBezTo>
                      <a:cubicBezTo>
                        <a:pt x="112" y="199"/>
                        <a:pt x="161" y="189"/>
                        <a:pt x="163" y="176"/>
                      </a:cubicBezTo>
                      <a:cubicBezTo>
                        <a:pt x="163" y="176"/>
                        <a:pt x="163" y="176"/>
                        <a:pt x="163" y="176"/>
                      </a:cubicBezTo>
                      <a:cubicBezTo>
                        <a:pt x="163" y="108"/>
                        <a:pt x="163" y="108"/>
                        <a:pt x="163" y="108"/>
                      </a:cubicBezTo>
                      <a:cubicBezTo>
                        <a:pt x="163" y="58"/>
                        <a:pt x="132" y="16"/>
                        <a:pt x="8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grpSp>
        </p:grpSp>
        <p:grpSp>
          <p:nvGrpSpPr>
            <p:cNvPr id="9" name="Group 110"/>
            <p:cNvGrpSpPr/>
            <p:nvPr/>
          </p:nvGrpSpPr>
          <p:grpSpPr>
            <a:xfrm>
              <a:off x="2953611" y="3349505"/>
              <a:ext cx="3123870" cy="3092137"/>
              <a:chOff x="2953611" y="3349505"/>
              <a:chExt cx="3123870" cy="3092137"/>
            </a:xfrm>
          </p:grpSpPr>
          <p:sp>
            <p:nvSpPr>
              <p:cNvPr id="48" name="空心弧 5"/>
              <p:cNvSpPr/>
              <p:nvPr/>
            </p:nvSpPr>
            <p:spPr>
              <a:xfrm rot="16200000">
                <a:off x="2969477" y="3333639"/>
                <a:ext cx="3092137" cy="3123870"/>
              </a:xfrm>
              <a:prstGeom prst="blockArc">
                <a:avLst>
                  <a:gd name="adj1" fmla="val 18701236"/>
                  <a:gd name="adj2" fmla="val 0"/>
                  <a:gd name="adj3" fmla="val 25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微软雅黑 Light" pitchFamily="34" charset="-122"/>
                  <a:ea typeface="微软雅黑 Light" pitchFamily="34" charset="-122"/>
                </a:endParaRPr>
              </a:p>
            </p:txBody>
          </p:sp>
          <p:grpSp>
            <p:nvGrpSpPr>
              <p:cNvPr id="10" name="组合 55"/>
              <p:cNvGrpSpPr/>
              <p:nvPr/>
            </p:nvGrpSpPr>
            <p:grpSpPr>
              <a:xfrm>
                <a:off x="3878384" y="3722355"/>
                <a:ext cx="309455" cy="281349"/>
                <a:chOff x="5278438" y="2973388"/>
                <a:chExt cx="1344613" cy="1247775"/>
              </a:xfrm>
              <a:solidFill>
                <a:schemeClr val="bg1"/>
              </a:solidFill>
            </p:grpSpPr>
            <p:sp>
              <p:nvSpPr>
                <p:cNvPr id="87" name="Freeform 67"/>
                <p:cNvSpPr>
                  <a:spLocks noEditPoints="1"/>
                </p:cNvSpPr>
                <p:nvPr/>
              </p:nvSpPr>
              <p:spPr bwMode="auto">
                <a:xfrm>
                  <a:off x="5821363" y="2973388"/>
                  <a:ext cx="801688" cy="806450"/>
                </a:xfrm>
                <a:custGeom>
                  <a:avLst/>
                  <a:gdLst>
                    <a:gd name="T0" fmla="*/ 256 w 281"/>
                    <a:gd name="T1" fmla="*/ 26 h 282"/>
                    <a:gd name="T2" fmla="*/ 163 w 281"/>
                    <a:gd name="T3" fmla="*/ 26 h 282"/>
                    <a:gd name="T4" fmla="*/ 0 w 281"/>
                    <a:gd name="T5" fmla="*/ 190 h 282"/>
                    <a:gd name="T6" fmla="*/ 92 w 281"/>
                    <a:gd name="T7" fmla="*/ 282 h 282"/>
                    <a:gd name="T8" fmla="*/ 256 w 281"/>
                    <a:gd name="T9" fmla="*/ 119 h 282"/>
                    <a:gd name="T10" fmla="*/ 256 w 281"/>
                    <a:gd name="T11" fmla="*/ 26 h 282"/>
                    <a:gd name="T12" fmla="*/ 55 w 281"/>
                    <a:gd name="T13" fmla="*/ 192 h 282"/>
                    <a:gd name="T14" fmla="*/ 44 w 281"/>
                    <a:gd name="T15" fmla="*/ 181 h 282"/>
                    <a:gd name="T16" fmla="*/ 183 w 281"/>
                    <a:gd name="T17" fmla="*/ 42 h 282"/>
                    <a:gd name="T18" fmla="*/ 194 w 281"/>
                    <a:gd name="T19" fmla="*/ 42 h 282"/>
                    <a:gd name="T20" fmla="*/ 194 w 281"/>
                    <a:gd name="T21" fmla="*/ 53 h 282"/>
                    <a:gd name="T22" fmla="*/ 55 w 281"/>
                    <a:gd name="T23" fmla="*/ 192 h 282"/>
                    <a:gd name="T24" fmla="*/ 78 w 281"/>
                    <a:gd name="T25" fmla="*/ 215 h 282"/>
                    <a:gd name="T26" fmla="*/ 67 w 281"/>
                    <a:gd name="T27" fmla="*/ 204 h 282"/>
                    <a:gd name="T28" fmla="*/ 217 w 281"/>
                    <a:gd name="T29" fmla="*/ 54 h 282"/>
                    <a:gd name="T30" fmla="*/ 228 w 281"/>
                    <a:gd name="T31" fmla="*/ 54 h 282"/>
                    <a:gd name="T32" fmla="*/ 228 w 281"/>
                    <a:gd name="T33" fmla="*/ 65 h 282"/>
                    <a:gd name="T34" fmla="*/ 78 w 281"/>
                    <a:gd name="T35" fmla="*/ 215 h 282"/>
                    <a:gd name="T36" fmla="*/ 101 w 281"/>
                    <a:gd name="T37" fmla="*/ 238 h 282"/>
                    <a:gd name="T38" fmla="*/ 90 w 281"/>
                    <a:gd name="T39" fmla="*/ 227 h 282"/>
                    <a:gd name="T40" fmla="*/ 229 w 281"/>
                    <a:gd name="T41" fmla="*/ 88 h 282"/>
                    <a:gd name="T42" fmla="*/ 240 w 281"/>
                    <a:gd name="T43" fmla="*/ 88 h 282"/>
                    <a:gd name="T44" fmla="*/ 240 w 281"/>
                    <a:gd name="T45" fmla="*/ 99 h 282"/>
                    <a:gd name="T46" fmla="*/ 101 w 281"/>
                    <a:gd name="T47" fmla="*/ 238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1" h="282">
                      <a:moveTo>
                        <a:pt x="256" y="26"/>
                      </a:moveTo>
                      <a:cubicBezTo>
                        <a:pt x="230" y="0"/>
                        <a:pt x="189" y="0"/>
                        <a:pt x="163" y="26"/>
                      </a:cubicBezTo>
                      <a:cubicBezTo>
                        <a:pt x="0" y="190"/>
                        <a:pt x="0" y="190"/>
                        <a:pt x="0" y="190"/>
                      </a:cubicBezTo>
                      <a:cubicBezTo>
                        <a:pt x="92" y="282"/>
                        <a:pt x="92" y="282"/>
                        <a:pt x="92" y="282"/>
                      </a:cubicBezTo>
                      <a:cubicBezTo>
                        <a:pt x="256" y="119"/>
                        <a:pt x="256" y="119"/>
                        <a:pt x="256" y="119"/>
                      </a:cubicBezTo>
                      <a:cubicBezTo>
                        <a:pt x="281" y="93"/>
                        <a:pt x="281" y="52"/>
                        <a:pt x="256" y="26"/>
                      </a:cubicBezTo>
                      <a:close/>
                      <a:moveTo>
                        <a:pt x="55" y="192"/>
                      </a:moveTo>
                      <a:cubicBezTo>
                        <a:pt x="44" y="181"/>
                        <a:pt x="44" y="181"/>
                        <a:pt x="44" y="181"/>
                      </a:cubicBezTo>
                      <a:cubicBezTo>
                        <a:pt x="183" y="42"/>
                        <a:pt x="183" y="42"/>
                        <a:pt x="183" y="42"/>
                      </a:cubicBezTo>
                      <a:cubicBezTo>
                        <a:pt x="186" y="39"/>
                        <a:pt x="191" y="39"/>
                        <a:pt x="194" y="42"/>
                      </a:cubicBezTo>
                      <a:cubicBezTo>
                        <a:pt x="197" y="45"/>
                        <a:pt x="197" y="50"/>
                        <a:pt x="194" y="53"/>
                      </a:cubicBezTo>
                      <a:lnTo>
                        <a:pt x="55" y="192"/>
                      </a:lnTo>
                      <a:close/>
                      <a:moveTo>
                        <a:pt x="78" y="215"/>
                      </a:moveTo>
                      <a:cubicBezTo>
                        <a:pt x="67" y="204"/>
                        <a:pt x="67" y="204"/>
                        <a:pt x="67" y="204"/>
                      </a:cubicBezTo>
                      <a:cubicBezTo>
                        <a:pt x="217" y="54"/>
                        <a:pt x="217" y="54"/>
                        <a:pt x="217" y="54"/>
                      </a:cubicBezTo>
                      <a:cubicBezTo>
                        <a:pt x="220" y="51"/>
                        <a:pt x="225" y="51"/>
                        <a:pt x="228" y="54"/>
                      </a:cubicBezTo>
                      <a:cubicBezTo>
                        <a:pt x="231" y="57"/>
                        <a:pt x="231" y="62"/>
                        <a:pt x="228" y="65"/>
                      </a:cubicBezTo>
                      <a:lnTo>
                        <a:pt x="78" y="215"/>
                      </a:lnTo>
                      <a:close/>
                      <a:moveTo>
                        <a:pt x="101" y="238"/>
                      </a:moveTo>
                      <a:cubicBezTo>
                        <a:pt x="90" y="227"/>
                        <a:pt x="90" y="227"/>
                        <a:pt x="90" y="227"/>
                      </a:cubicBezTo>
                      <a:cubicBezTo>
                        <a:pt x="229" y="88"/>
                        <a:pt x="229" y="88"/>
                        <a:pt x="229" y="88"/>
                      </a:cubicBezTo>
                      <a:cubicBezTo>
                        <a:pt x="232" y="85"/>
                        <a:pt x="237" y="85"/>
                        <a:pt x="240" y="88"/>
                      </a:cubicBezTo>
                      <a:cubicBezTo>
                        <a:pt x="243" y="91"/>
                        <a:pt x="243" y="96"/>
                        <a:pt x="240" y="99"/>
                      </a:cubicBezTo>
                      <a:lnTo>
                        <a:pt x="101" y="2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rgbClr val="78A6B6"/>
                    </a:solidFill>
                  </a:endParaRPr>
                </a:p>
              </p:txBody>
            </p:sp>
            <p:sp>
              <p:nvSpPr>
                <p:cNvPr id="88" name="Freeform 68"/>
                <p:cNvSpPr/>
                <p:nvPr/>
              </p:nvSpPr>
              <p:spPr bwMode="auto">
                <a:xfrm>
                  <a:off x="5375275" y="3662363"/>
                  <a:ext cx="554038" cy="558800"/>
                </a:xfrm>
                <a:custGeom>
                  <a:avLst/>
                  <a:gdLst>
                    <a:gd name="T0" fmla="*/ 227 w 349"/>
                    <a:gd name="T1" fmla="*/ 209 h 352"/>
                    <a:gd name="T2" fmla="*/ 210 w 349"/>
                    <a:gd name="T3" fmla="*/ 193 h 352"/>
                    <a:gd name="T4" fmla="*/ 349 w 349"/>
                    <a:gd name="T5" fmla="*/ 54 h 352"/>
                    <a:gd name="T6" fmla="*/ 295 w 349"/>
                    <a:gd name="T7" fmla="*/ 0 h 352"/>
                    <a:gd name="T8" fmla="*/ 156 w 349"/>
                    <a:gd name="T9" fmla="*/ 139 h 352"/>
                    <a:gd name="T10" fmla="*/ 142 w 349"/>
                    <a:gd name="T11" fmla="*/ 125 h 352"/>
                    <a:gd name="T12" fmla="*/ 110 w 349"/>
                    <a:gd name="T13" fmla="*/ 141 h 352"/>
                    <a:gd name="T14" fmla="*/ 0 w 349"/>
                    <a:gd name="T15" fmla="*/ 317 h 352"/>
                    <a:gd name="T16" fmla="*/ 32 w 349"/>
                    <a:gd name="T17" fmla="*/ 352 h 352"/>
                    <a:gd name="T18" fmla="*/ 207 w 349"/>
                    <a:gd name="T19" fmla="*/ 242 h 352"/>
                    <a:gd name="T20" fmla="*/ 227 w 349"/>
                    <a:gd name="T21" fmla="*/ 20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9" h="352">
                      <a:moveTo>
                        <a:pt x="227" y="209"/>
                      </a:moveTo>
                      <a:lnTo>
                        <a:pt x="210" y="193"/>
                      </a:lnTo>
                      <a:lnTo>
                        <a:pt x="349" y="54"/>
                      </a:lnTo>
                      <a:lnTo>
                        <a:pt x="295" y="0"/>
                      </a:lnTo>
                      <a:lnTo>
                        <a:pt x="156" y="139"/>
                      </a:lnTo>
                      <a:lnTo>
                        <a:pt x="142" y="125"/>
                      </a:lnTo>
                      <a:lnTo>
                        <a:pt x="110" y="141"/>
                      </a:lnTo>
                      <a:lnTo>
                        <a:pt x="0" y="317"/>
                      </a:lnTo>
                      <a:lnTo>
                        <a:pt x="32" y="352"/>
                      </a:lnTo>
                      <a:lnTo>
                        <a:pt x="207" y="242"/>
                      </a:lnTo>
                      <a:lnTo>
                        <a:pt x="227" y="20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rgbClr val="78A6B6"/>
                    </a:solidFill>
                  </a:endParaRPr>
                </a:p>
              </p:txBody>
            </p:sp>
            <p:sp>
              <p:nvSpPr>
                <p:cNvPr id="89" name="Freeform 69"/>
                <p:cNvSpPr/>
                <p:nvPr/>
              </p:nvSpPr>
              <p:spPr bwMode="auto">
                <a:xfrm>
                  <a:off x="5278438" y="2986088"/>
                  <a:ext cx="590550" cy="590550"/>
                </a:xfrm>
                <a:custGeom>
                  <a:avLst/>
                  <a:gdLst>
                    <a:gd name="T0" fmla="*/ 104 w 207"/>
                    <a:gd name="T1" fmla="*/ 0 h 207"/>
                    <a:gd name="T2" fmla="*/ 78 w 207"/>
                    <a:gd name="T3" fmla="*/ 3 h 207"/>
                    <a:gd name="T4" fmla="*/ 81 w 207"/>
                    <a:gd name="T5" fmla="*/ 5 h 207"/>
                    <a:gd name="T6" fmla="*/ 118 w 207"/>
                    <a:gd name="T7" fmla="*/ 43 h 207"/>
                    <a:gd name="T8" fmla="*/ 118 w 207"/>
                    <a:gd name="T9" fmla="*/ 112 h 207"/>
                    <a:gd name="T10" fmla="*/ 49 w 207"/>
                    <a:gd name="T11" fmla="*/ 112 h 207"/>
                    <a:gd name="T12" fmla="*/ 12 w 207"/>
                    <a:gd name="T13" fmla="*/ 74 h 207"/>
                    <a:gd name="T14" fmla="*/ 7 w 207"/>
                    <a:gd name="T15" fmla="*/ 68 h 207"/>
                    <a:gd name="T16" fmla="*/ 0 w 207"/>
                    <a:gd name="T17" fmla="*/ 103 h 207"/>
                    <a:gd name="T18" fmla="*/ 104 w 207"/>
                    <a:gd name="T19" fmla="*/ 207 h 207"/>
                    <a:gd name="T20" fmla="*/ 207 w 207"/>
                    <a:gd name="T21" fmla="*/ 103 h 207"/>
                    <a:gd name="T22" fmla="*/ 104 w 207"/>
                    <a:gd name="T23"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 h="207">
                      <a:moveTo>
                        <a:pt x="104" y="0"/>
                      </a:moveTo>
                      <a:cubicBezTo>
                        <a:pt x="95" y="0"/>
                        <a:pt x="86" y="1"/>
                        <a:pt x="78" y="3"/>
                      </a:cubicBezTo>
                      <a:cubicBezTo>
                        <a:pt x="79" y="4"/>
                        <a:pt x="80" y="5"/>
                        <a:pt x="81" y="5"/>
                      </a:cubicBezTo>
                      <a:cubicBezTo>
                        <a:pt x="118" y="43"/>
                        <a:pt x="118" y="43"/>
                        <a:pt x="118" y="43"/>
                      </a:cubicBezTo>
                      <a:cubicBezTo>
                        <a:pt x="137" y="62"/>
                        <a:pt x="137" y="93"/>
                        <a:pt x="118" y="112"/>
                      </a:cubicBezTo>
                      <a:cubicBezTo>
                        <a:pt x="99" y="131"/>
                        <a:pt x="68" y="131"/>
                        <a:pt x="49" y="112"/>
                      </a:cubicBezTo>
                      <a:cubicBezTo>
                        <a:pt x="12" y="74"/>
                        <a:pt x="12" y="74"/>
                        <a:pt x="12" y="74"/>
                      </a:cubicBezTo>
                      <a:cubicBezTo>
                        <a:pt x="10" y="72"/>
                        <a:pt x="8" y="70"/>
                        <a:pt x="7" y="68"/>
                      </a:cubicBezTo>
                      <a:cubicBezTo>
                        <a:pt x="3" y="79"/>
                        <a:pt x="0" y="91"/>
                        <a:pt x="0" y="103"/>
                      </a:cubicBezTo>
                      <a:cubicBezTo>
                        <a:pt x="0" y="161"/>
                        <a:pt x="47" y="207"/>
                        <a:pt x="104" y="207"/>
                      </a:cubicBezTo>
                      <a:cubicBezTo>
                        <a:pt x="161" y="207"/>
                        <a:pt x="207" y="161"/>
                        <a:pt x="207" y="103"/>
                      </a:cubicBezTo>
                      <a:cubicBezTo>
                        <a:pt x="207" y="46"/>
                        <a:pt x="161" y="0"/>
                        <a:pt x="10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rgbClr val="78A6B6"/>
                    </a:solidFill>
                  </a:endParaRPr>
                </a:p>
              </p:txBody>
            </p:sp>
            <p:sp>
              <p:nvSpPr>
                <p:cNvPr id="90" name="Freeform 70"/>
                <p:cNvSpPr>
                  <a:spLocks noEditPoints="1"/>
                </p:cNvSpPr>
                <p:nvPr/>
              </p:nvSpPr>
              <p:spPr bwMode="auto">
                <a:xfrm>
                  <a:off x="6008688" y="3686176"/>
                  <a:ext cx="531813" cy="531813"/>
                </a:xfrm>
                <a:custGeom>
                  <a:avLst/>
                  <a:gdLst>
                    <a:gd name="T0" fmla="*/ 164 w 186"/>
                    <a:gd name="T1" fmla="*/ 164 h 186"/>
                    <a:gd name="T2" fmla="*/ 164 w 186"/>
                    <a:gd name="T3" fmla="*/ 83 h 186"/>
                    <a:gd name="T4" fmla="*/ 81 w 186"/>
                    <a:gd name="T5" fmla="*/ 0 h 186"/>
                    <a:gd name="T6" fmla="*/ 0 w 186"/>
                    <a:gd name="T7" fmla="*/ 81 h 186"/>
                    <a:gd name="T8" fmla="*/ 82 w 186"/>
                    <a:gd name="T9" fmla="*/ 164 h 186"/>
                    <a:gd name="T10" fmla="*/ 164 w 186"/>
                    <a:gd name="T11" fmla="*/ 164 h 186"/>
                    <a:gd name="T12" fmla="*/ 109 w 186"/>
                    <a:gd name="T13" fmla="*/ 109 h 186"/>
                    <a:gd name="T14" fmla="*/ 142 w 186"/>
                    <a:gd name="T15" fmla="*/ 109 h 186"/>
                    <a:gd name="T16" fmla="*/ 142 w 186"/>
                    <a:gd name="T17" fmla="*/ 143 h 186"/>
                    <a:gd name="T18" fmla="*/ 109 w 186"/>
                    <a:gd name="T19" fmla="*/ 143 h 186"/>
                    <a:gd name="T20" fmla="*/ 109 w 186"/>
                    <a:gd name="T21" fmla="*/ 10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6" h="186">
                      <a:moveTo>
                        <a:pt x="164" y="164"/>
                      </a:moveTo>
                      <a:cubicBezTo>
                        <a:pt x="186" y="142"/>
                        <a:pt x="186" y="105"/>
                        <a:pt x="164" y="83"/>
                      </a:cubicBezTo>
                      <a:cubicBezTo>
                        <a:pt x="81" y="0"/>
                        <a:pt x="81" y="0"/>
                        <a:pt x="81" y="0"/>
                      </a:cubicBezTo>
                      <a:cubicBezTo>
                        <a:pt x="0" y="81"/>
                        <a:pt x="0" y="81"/>
                        <a:pt x="0" y="81"/>
                      </a:cubicBezTo>
                      <a:cubicBezTo>
                        <a:pt x="82" y="164"/>
                        <a:pt x="82" y="164"/>
                        <a:pt x="82" y="164"/>
                      </a:cubicBezTo>
                      <a:cubicBezTo>
                        <a:pt x="105" y="186"/>
                        <a:pt x="141" y="186"/>
                        <a:pt x="164" y="164"/>
                      </a:cubicBezTo>
                      <a:close/>
                      <a:moveTo>
                        <a:pt x="109" y="109"/>
                      </a:moveTo>
                      <a:cubicBezTo>
                        <a:pt x="118" y="100"/>
                        <a:pt x="133" y="100"/>
                        <a:pt x="142" y="109"/>
                      </a:cubicBezTo>
                      <a:cubicBezTo>
                        <a:pt x="152" y="118"/>
                        <a:pt x="152" y="133"/>
                        <a:pt x="142" y="143"/>
                      </a:cubicBezTo>
                      <a:cubicBezTo>
                        <a:pt x="133" y="152"/>
                        <a:pt x="118" y="152"/>
                        <a:pt x="109" y="143"/>
                      </a:cubicBezTo>
                      <a:cubicBezTo>
                        <a:pt x="99" y="133"/>
                        <a:pt x="99" y="118"/>
                        <a:pt x="109" y="1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rgbClr val="78A6B6"/>
                    </a:solidFill>
                  </a:endParaRPr>
                </a:p>
              </p:txBody>
            </p:sp>
          </p:grpSp>
        </p:grpSp>
        <p:grpSp>
          <p:nvGrpSpPr>
            <p:cNvPr id="11" name="Group 111"/>
            <p:cNvGrpSpPr/>
            <p:nvPr/>
          </p:nvGrpSpPr>
          <p:grpSpPr>
            <a:xfrm>
              <a:off x="2953610" y="3349506"/>
              <a:ext cx="3123870" cy="3092137"/>
              <a:chOff x="2953610" y="3349506"/>
              <a:chExt cx="3123870" cy="3092137"/>
            </a:xfrm>
          </p:grpSpPr>
          <p:sp>
            <p:nvSpPr>
              <p:cNvPr id="47" name="空心弧 4"/>
              <p:cNvSpPr/>
              <p:nvPr/>
            </p:nvSpPr>
            <p:spPr>
              <a:xfrm rot="19070819">
                <a:off x="2953610" y="3349506"/>
                <a:ext cx="3123870" cy="3092137"/>
              </a:xfrm>
              <a:prstGeom prst="blockArc">
                <a:avLst>
                  <a:gd name="adj1" fmla="val 18792979"/>
                  <a:gd name="adj2" fmla="val 0"/>
                  <a:gd name="adj3" fmla="val 25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微软雅黑 Light" pitchFamily="34" charset="-122"/>
                  <a:ea typeface="微软雅黑 Light" pitchFamily="34" charset="-122"/>
                </a:endParaRPr>
              </a:p>
            </p:txBody>
          </p:sp>
          <p:grpSp>
            <p:nvGrpSpPr>
              <p:cNvPr id="12" name="组合 60"/>
              <p:cNvGrpSpPr/>
              <p:nvPr/>
            </p:nvGrpSpPr>
            <p:grpSpPr>
              <a:xfrm>
                <a:off x="4881163" y="3654428"/>
                <a:ext cx="271828" cy="348560"/>
                <a:chOff x="2951163" y="2495550"/>
                <a:chExt cx="1208088" cy="1581150"/>
              </a:xfrm>
              <a:solidFill>
                <a:schemeClr val="bg1"/>
              </a:solidFill>
            </p:grpSpPr>
            <p:sp>
              <p:nvSpPr>
                <p:cNvPr id="92" name="Freeform 29"/>
                <p:cNvSpPr/>
                <p:nvPr/>
              </p:nvSpPr>
              <p:spPr bwMode="auto">
                <a:xfrm>
                  <a:off x="2978150" y="2911475"/>
                  <a:ext cx="230188" cy="306388"/>
                </a:xfrm>
                <a:custGeom>
                  <a:avLst/>
                  <a:gdLst>
                    <a:gd name="T0" fmla="*/ 69 w 79"/>
                    <a:gd name="T1" fmla="*/ 40 h 105"/>
                    <a:gd name="T2" fmla="*/ 70 w 79"/>
                    <a:gd name="T3" fmla="*/ 3 h 105"/>
                    <a:gd name="T4" fmla="*/ 52 w 79"/>
                    <a:gd name="T5" fmla="*/ 0 h 105"/>
                    <a:gd name="T6" fmla="*/ 0 w 79"/>
                    <a:gd name="T7" fmla="*/ 52 h 105"/>
                    <a:gd name="T8" fmla="*/ 52 w 79"/>
                    <a:gd name="T9" fmla="*/ 105 h 105"/>
                    <a:gd name="T10" fmla="*/ 79 w 79"/>
                    <a:gd name="T11" fmla="*/ 97 h 105"/>
                    <a:gd name="T12" fmla="*/ 69 w 79"/>
                    <a:gd name="T13" fmla="*/ 40 h 105"/>
                  </a:gdLst>
                  <a:ahLst/>
                  <a:cxnLst>
                    <a:cxn ang="0">
                      <a:pos x="T0" y="T1"/>
                    </a:cxn>
                    <a:cxn ang="0">
                      <a:pos x="T2" y="T3"/>
                    </a:cxn>
                    <a:cxn ang="0">
                      <a:pos x="T4" y="T5"/>
                    </a:cxn>
                    <a:cxn ang="0">
                      <a:pos x="T6" y="T7"/>
                    </a:cxn>
                    <a:cxn ang="0">
                      <a:pos x="T8" y="T9"/>
                    </a:cxn>
                    <a:cxn ang="0">
                      <a:pos x="T10" y="T11"/>
                    </a:cxn>
                    <a:cxn ang="0">
                      <a:pos x="T12" y="T13"/>
                    </a:cxn>
                  </a:cxnLst>
                  <a:rect l="0" t="0" r="r" b="b"/>
                  <a:pathLst>
                    <a:path w="79" h="105">
                      <a:moveTo>
                        <a:pt x="69" y="40"/>
                      </a:moveTo>
                      <a:cubicBezTo>
                        <a:pt x="69" y="25"/>
                        <a:pt x="62" y="15"/>
                        <a:pt x="70" y="3"/>
                      </a:cubicBezTo>
                      <a:cubicBezTo>
                        <a:pt x="65" y="1"/>
                        <a:pt x="59" y="0"/>
                        <a:pt x="52" y="0"/>
                      </a:cubicBezTo>
                      <a:cubicBezTo>
                        <a:pt x="23" y="0"/>
                        <a:pt x="0" y="24"/>
                        <a:pt x="0" y="52"/>
                      </a:cubicBezTo>
                      <a:cubicBezTo>
                        <a:pt x="0" y="81"/>
                        <a:pt x="23" y="105"/>
                        <a:pt x="52" y="105"/>
                      </a:cubicBezTo>
                      <a:cubicBezTo>
                        <a:pt x="62" y="105"/>
                        <a:pt x="71" y="102"/>
                        <a:pt x="79" y="97"/>
                      </a:cubicBezTo>
                      <a:cubicBezTo>
                        <a:pt x="75" y="84"/>
                        <a:pt x="69" y="60"/>
                        <a:pt x="69"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93" name="Freeform 30"/>
                <p:cNvSpPr/>
                <p:nvPr/>
              </p:nvSpPr>
              <p:spPr bwMode="auto">
                <a:xfrm>
                  <a:off x="3900488" y="2911475"/>
                  <a:ext cx="228600" cy="306388"/>
                </a:xfrm>
                <a:custGeom>
                  <a:avLst/>
                  <a:gdLst>
                    <a:gd name="T0" fmla="*/ 10 w 79"/>
                    <a:gd name="T1" fmla="*/ 40 h 105"/>
                    <a:gd name="T2" fmla="*/ 9 w 79"/>
                    <a:gd name="T3" fmla="*/ 3 h 105"/>
                    <a:gd name="T4" fmla="*/ 27 w 79"/>
                    <a:gd name="T5" fmla="*/ 0 h 105"/>
                    <a:gd name="T6" fmla="*/ 79 w 79"/>
                    <a:gd name="T7" fmla="*/ 52 h 105"/>
                    <a:gd name="T8" fmla="*/ 27 w 79"/>
                    <a:gd name="T9" fmla="*/ 105 h 105"/>
                    <a:gd name="T10" fmla="*/ 0 w 79"/>
                    <a:gd name="T11" fmla="*/ 97 h 105"/>
                    <a:gd name="T12" fmla="*/ 10 w 79"/>
                    <a:gd name="T13" fmla="*/ 40 h 105"/>
                  </a:gdLst>
                  <a:ahLst/>
                  <a:cxnLst>
                    <a:cxn ang="0">
                      <a:pos x="T0" y="T1"/>
                    </a:cxn>
                    <a:cxn ang="0">
                      <a:pos x="T2" y="T3"/>
                    </a:cxn>
                    <a:cxn ang="0">
                      <a:pos x="T4" y="T5"/>
                    </a:cxn>
                    <a:cxn ang="0">
                      <a:pos x="T6" y="T7"/>
                    </a:cxn>
                    <a:cxn ang="0">
                      <a:pos x="T8" y="T9"/>
                    </a:cxn>
                    <a:cxn ang="0">
                      <a:pos x="T10" y="T11"/>
                    </a:cxn>
                    <a:cxn ang="0">
                      <a:pos x="T12" y="T13"/>
                    </a:cxn>
                  </a:cxnLst>
                  <a:rect l="0" t="0" r="r" b="b"/>
                  <a:pathLst>
                    <a:path w="79" h="105">
                      <a:moveTo>
                        <a:pt x="10" y="40"/>
                      </a:moveTo>
                      <a:cubicBezTo>
                        <a:pt x="10" y="25"/>
                        <a:pt x="17" y="15"/>
                        <a:pt x="9" y="3"/>
                      </a:cubicBezTo>
                      <a:cubicBezTo>
                        <a:pt x="15" y="1"/>
                        <a:pt x="21" y="0"/>
                        <a:pt x="27" y="0"/>
                      </a:cubicBezTo>
                      <a:cubicBezTo>
                        <a:pt x="56" y="0"/>
                        <a:pt x="79" y="24"/>
                        <a:pt x="79" y="52"/>
                      </a:cubicBezTo>
                      <a:cubicBezTo>
                        <a:pt x="79" y="81"/>
                        <a:pt x="56" y="105"/>
                        <a:pt x="27" y="105"/>
                      </a:cubicBezTo>
                      <a:cubicBezTo>
                        <a:pt x="17" y="105"/>
                        <a:pt x="8" y="102"/>
                        <a:pt x="0" y="97"/>
                      </a:cubicBezTo>
                      <a:cubicBezTo>
                        <a:pt x="4" y="84"/>
                        <a:pt x="10" y="60"/>
                        <a:pt x="10"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94" name="Freeform 31"/>
                <p:cNvSpPr/>
                <p:nvPr/>
              </p:nvSpPr>
              <p:spPr bwMode="auto">
                <a:xfrm>
                  <a:off x="3481388" y="3570288"/>
                  <a:ext cx="147638" cy="328613"/>
                </a:xfrm>
                <a:custGeom>
                  <a:avLst/>
                  <a:gdLst>
                    <a:gd name="T0" fmla="*/ 25 w 93"/>
                    <a:gd name="T1" fmla="*/ 0 h 207"/>
                    <a:gd name="T2" fmla="*/ 0 w 93"/>
                    <a:gd name="T3" fmla="*/ 145 h 207"/>
                    <a:gd name="T4" fmla="*/ 47 w 93"/>
                    <a:gd name="T5" fmla="*/ 207 h 207"/>
                    <a:gd name="T6" fmla="*/ 93 w 93"/>
                    <a:gd name="T7" fmla="*/ 143 h 207"/>
                    <a:gd name="T8" fmla="*/ 68 w 93"/>
                    <a:gd name="T9" fmla="*/ 0 h 207"/>
                    <a:gd name="T10" fmla="*/ 25 w 93"/>
                    <a:gd name="T11" fmla="*/ 0 h 207"/>
                  </a:gdLst>
                  <a:ahLst/>
                  <a:cxnLst>
                    <a:cxn ang="0">
                      <a:pos x="T0" y="T1"/>
                    </a:cxn>
                    <a:cxn ang="0">
                      <a:pos x="T2" y="T3"/>
                    </a:cxn>
                    <a:cxn ang="0">
                      <a:pos x="T4" y="T5"/>
                    </a:cxn>
                    <a:cxn ang="0">
                      <a:pos x="T6" y="T7"/>
                    </a:cxn>
                    <a:cxn ang="0">
                      <a:pos x="T8" y="T9"/>
                    </a:cxn>
                    <a:cxn ang="0">
                      <a:pos x="T10" y="T11"/>
                    </a:cxn>
                  </a:cxnLst>
                  <a:rect l="0" t="0" r="r" b="b"/>
                  <a:pathLst>
                    <a:path w="93" h="207">
                      <a:moveTo>
                        <a:pt x="25" y="0"/>
                      </a:moveTo>
                      <a:lnTo>
                        <a:pt x="0" y="145"/>
                      </a:lnTo>
                      <a:lnTo>
                        <a:pt x="47" y="207"/>
                      </a:lnTo>
                      <a:lnTo>
                        <a:pt x="93" y="143"/>
                      </a:lnTo>
                      <a:lnTo>
                        <a:pt x="68" y="0"/>
                      </a:lnTo>
                      <a:lnTo>
                        <a:pt x="2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95" name="Freeform 32"/>
                <p:cNvSpPr/>
                <p:nvPr/>
              </p:nvSpPr>
              <p:spPr bwMode="auto">
                <a:xfrm>
                  <a:off x="3471863" y="3433763"/>
                  <a:ext cx="166688" cy="115888"/>
                </a:xfrm>
                <a:custGeom>
                  <a:avLst/>
                  <a:gdLst>
                    <a:gd name="T0" fmla="*/ 21 w 57"/>
                    <a:gd name="T1" fmla="*/ 7 h 40"/>
                    <a:gd name="T2" fmla="*/ 0 w 57"/>
                    <a:gd name="T3" fmla="*/ 5 h 40"/>
                    <a:gd name="T4" fmla="*/ 0 w 57"/>
                    <a:gd name="T5" fmla="*/ 14 h 40"/>
                    <a:gd name="T6" fmla="*/ 1 w 57"/>
                    <a:gd name="T7" fmla="*/ 13 h 40"/>
                    <a:gd name="T8" fmla="*/ 18 w 57"/>
                    <a:gd name="T9" fmla="*/ 40 h 40"/>
                    <a:gd name="T10" fmla="*/ 40 w 57"/>
                    <a:gd name="T11" fmla="*/ 40 h 40"/>
                    <a:gd name="T12" fmla="*/ 56 w 57"/>
                    <a:gd name="T13" fmla="*/ 15 h 40"/>
                    <a:gd name="T14" fmla="*/ 57 w 57"/>
                    <a:gd name="T15" fmla="*/ 0 h 40"/>
                    <a:gd name="T16" fmla="*/ 21 w 57"/>
                    <a:gd name="T17"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40">
                      <a:moveTo>
                        <a:pt x="21" y="7"/>
                      </a:moveTo>
                      <a:cubicBezTo>
                        <a:pt x="14" y="7"/>
                        <a:pt x="7" y="7"/>
                        <a:pt x="0" y="5"/>
                      </a:cubicBezTo>
                      <a:cubicBezTo>
                        <a:pt x="0" y="8"/>
                        <a:pt x="0" y="11"/>
                        <a:pt x="0" y="14"/>
                      </a:cubicBezTo>
                      <a:cubicBezTo>
                        <a:pt x="0" y="13"/>
                        <a:pt x="1" y="13"/>
                        <a:pt x="1" y="13"/>
                      </a:cubicBezTo>
                      <a:cubicBezTo>
                        <a:pt x="18" y="40"/>
                        <a:pt x="18" y="40"/>
                        <a:pt x="18" y="40"/>
                      </a:cubicBezTo>
                      <a:cubicBezTo>
                        <a:pt x="40" y="40"/>
                        <a:pt x="40" y="40"/>
                        <a:pt x="40" y="40"/>
                      </a:cubicBezTo>
                      <a:cubicBezTo>
                        <a:pt x="56" y="15"/>
                        <a:pt x="56" y="15"/>
                        <a:pt x="56" y="15"/>
                      </a:cubicBezTo>
                      <a:cubicBezTo>
                        <a:pt x="56" y="10"/>
                        <a:pt x="56" y="5"/>
                        <a:pt x="57" y="0"/>
                      </a:cubicBezTo>
                      <a:cubicBezTo>
                        <a:pt x="46" y="5"/>
                        <a:pt x="34" y="7"/>
                        <a:pt x="2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96" name="Freeform 33"/>
                <p:cNvSpPr>
                  <a:spLocks noEditPoints="1"/>
                </p:cNvSpPr>
                <p:nvPr/>
              </p:nvSpPr>
              <p:spPr bwMode="auto">
                <a:xfrm>
                  <a:off x="3140075" y="2582863"/>
                  <a:ext cx="827088" cy="827088"/>
                </a:xfrm>
                <a:custGeom>
                  <a:avLst/>
                  <a:gdLst>
                    <a:gd name="T0" fmla="*/ 0 w 284"/>
                    <a:gd name="T1" fmla="*/ 142 h 284"/>
                    <a:gd name="T2" fmla="*/ 142 w 284"/>
                    <a:gd name="T3" fmla="*/ 0 h 284"/>
                    <a:gd name="T4" fmla="*/ 142 w 284"/>
                    <a:gd name="T5" fmla="*/ 0 h 284"/>
                    <a:gd name="T6" fmla="*/ 284 w 284"/>
                    <a:gd name="T7" fmla="*/ 142 h 284"/>
                    <a:gd name="T8" fmla="*/ 284 w 284"/>
                    <a:gd name="T9" fmla="*/ 142 h 284"/>
                    <a:gd name="T10" fmla="*/ 142 w 284"/>
                    <a:gd name="T11" fmla="*/ 284 h 284"/>
                    <a:gd name="T12" fmla="*/ 142 w 284"/>
                    <a:gd name="T13" fmla="*/ 284 h 284"/>
                    <a:gd name="T14" fmla="*/ 0 w 284"/>
                    <a:gd name="T15" fmla="*/ 142 h 284"/>
                    <a:gd name="T16" fmla="*/ 25 w 284"/>
                    <a:gd name="T17" fmla="*/ 142 h 284"/>
                    <a:gd name="T18" fmla="*/ 142 w 284"/>
                    <a:gd name="T19" fmla="*/ 260 h 284"/>
                    <a:gd name="T20" fmla="*/ 142 w 284"/>
                    <a:gd name="T21" fmla="*/ 260 h 284"/>
                    <a:gd name="T22" fmla="*/ 260 w 284"/>
                    <a:gd name="T23" fmla="*/ 142 h 284"/>
                    <a:gd name="T24" fmla="*/ 260 w 284"/>
                    <a:gd name="T25" fmla="*/ 142 h 284"/>
                    <a:gd name="T26" fmla="*/ 142 w 284"/>
                    <a:gd name="T27" fmla="*/ 24 h 284"/>
                    <a:gd name="T28" fmla="*/ 142 w 284"/>
                    <a:gd name="T29" fmla="*/ 24 h 284"/>
                    <a:gd name="T30" fmla="*/ 25 w 284"/>
                    <a:gd name="T31" fmla="*/ 142 h 284"/>
                    <a:gd name="T32" fmla="*/ 25 w 284"/>
                    <a:gd name="T33" fmla="*/ 142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4" h="284">
                      <a:moveTo>
                        <a:pt x="0" y="142"/>
                      </a:moveTo>
                      <a:cubicBezTo>
                        <a:pt x="0" y="63"/>
                        <a:pt x="64" y="0"/>
                        <a:pt x="142" y="0"/>
                      </a:cubicBezTo>
                      <a:cubicBezTo>
                        <a:pt x="142" y="0"/>
                        <a:pt x="142" y="0"/>
                        <a:pt x="142" y="0"/>
                      </a:cubicBezTo>
                      <a:cubicBezTo>
                        <a:pt x="221" y="0"/>
                        <a:pt x="284" y="63"/>
                        <a:pt x="284" y="142"/>
                      </a:cubicBezTo>
                      <a:cubicBezTo>
                        <a:pt x="284" y="142"/>
                        <a:pt x="284" y="142"/>
                        <a:pt x="284" y="142"/>
                      </a:cubicBezTo>
                      <a:cubicBezTo>
                        <a:pt x="284" y="220"/>
                        <a:pt x="221" y="284"/>
                        <a:pt x="142" y="284"/>
                      </a:cubicBezTo>
                      <a:cubicBezTo>
                        <a:pt x="142" y="284"/>
                        <a:pt x="142" y="284"/>
                        <a:pt x="142" y="284"/>
                      </a:cubicBezTo>
                      <a:cubicBezTo>
                        <a:pt x="64" y="284"/>
                        <a:pt x="0" y="220"/>
                        <a:pt x="0" y="142"/>
                      </a:cubicBezTo>
                      <a:close/>
                      <a:moveTo>
                        <a:pt x="25" y="142"/>
                      </a:moveTo>
                      <a:cubicBezTo>
                        <a:pt x="25" y="207"/>
                        <a:pt x="77" y="259"/>
                        <a:pt x="142" y="260"/>
                      </a:cubicBezTo>
                      <a:cubicBezTo>
                        <a:pt x="142" y="260"/>
                        <a:pt x="142" y="260"/>
                        <a:pt x="142" y="260"/>
                      </a:cubicBezTo>
                      <a:cubicBezTo>
                        <a:pt x="207" y="259"/>
                        <a:pt x="260" y="207"/>
                        <a:pt x="260" y="142"/>
                      </a:cubicBezTo>
                      <a:cubicBezTo>
                        <a:pt x="260" y="142"/>
                        <a:pt x="260" y="142"/>
                        <a:pt x="260" y="142"/>
                      </a:cubicBezTo>
                      <a:cubicBezTo>
                        <a:pt x="260" y="77"/>
                        <a:pt x="207" y="24"/>
                        <a:pt x="142" y="24"/>
                      </a:cubicBezTo>
                      <a:cubicBezTo>
                        <a:pt x="142" y="24"/>
                        <a:pt x="142" y="24"/>
                        <a:pt x="142" y="24"/>
                      </a:cubicBezTo>
                      <a:cubicBezTo>
                        <a:pt x="77" y="24"/>
                        <a:pt x="25" y="77"/>
                        <a:pt x="25" y="142"/>
                      </a:cubicBezTo>
                      <a:cubicBezTo>
                        <a:pt x="25" y="142"/>
                        <a:pt x="25" y="142"/>
                        <a:pt x="25" y="1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97" name="Freeform 34"/>
                <p:cNvSpPr/>
                <p:nvPr/>
              </p:nvSpPr>
              <p:spPr bwMode="auto">
                <a:xfrm>
                  <a:off x="3068638" y="2495550"/>
                  <a:ext cx="971550" cy="454025"/>
                </a:xfrm>
                <a:custGeom>
                  <a:avLst/>
                  <a:gdLst>
                    <a:gd name="T0" fmla="*/ 0 w 334"/>
                    <a:gd name="T1" fmla="*/ 155 h 156"/>
                    <a:gd name="T2" fmla="*/ 167 w 334"/>
                    <a:gd name="T3" fmla="*/ 0 h 156"/>
                    <a:gd name="T4" fmla="*/ 167 w 334"/>
                    <a:gd name="T5" fmla="*/ 0 h 156"/>
                    <a:gd name="T6" fmla="*/ 334 w 334"/>
                    <a:gd name="T7" fmla="*/ 155 h 156"/>
                    <a:gd name="T8" fmla="*/ 334 w 334"/>
                    <a:gd name="T9" fmla="*/ 155 h 156"/>
                    <a:gd name="T10" fmla="*/ 322 w 334"/>
                    <a:gd name="T11" fmla="*/ 155 h 156"/>
                    <a:gd name="T12" fmla="*/ 167 w 334"/>
                    <a:gd name="T13" fmla="*/ 12 h 156"/>
                    <a:gd name="T14" fmla="*/ 167 w 334"/>
                    <a:gd name="T15" fmla="*/ 12 h 156"/>
                    <a:gd name="T16" fmla="*/ 12 w 334"/>
                    <a:gd name="T17" fmla="*/ 156 h 156"/>
                    <a:gd name="T18" fmla="*/ 12 w 334"/>
                    <a:gd name="T19" fmla="*/ 156 h 156"/>
                    <a:gd name="T20" fmla="*/ 0 w 334"/>
                    <a:gd name="T21" fmla="*/ 15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4" h="156">
                      <a:moveTo>
                        <a:pt x="0" y="155"/>
                      </a:moveTo>
                      <a:cubicBezTo>
                        <a:pt x="7" y="68"/>
                        <a:pt x="79" y="0"/>
                        <a:pt x="167" y="0"/>
                      </a:cubicBezTo>
                      <a:cubicBezTo>
                        <a:pt x="167" y="0"/>
                        <a:pt x="167" y="0"/>
                        <a:pt x="167" y="0"/>
                      </a:cubicBezTo>
                      <a:cubicBezTo>
                        <a:pt x="255" y="0"/>
                        <a:pt x="328" y="68"/>
                        <a:pt x="334" y="155"/>
                      </a:cubicBezTo>
                      <a:cubicBezTo>
                        <a:pt x="334" y="155"/>
                        <a:pt x="334" y="155"/>
                        <a:pt x="334" y="155"/>
                      </a:cubicBezTo>
                      <a:cubicBezTo>
                        <a:pt x="322" y="155"/>
                        <a:pt x="322" y="155"/>
                        <a:pt x="322" y="155"/>
                      </a:cubicBezTo>
                      <a:cubicBezTo>
                        <a:pt x="316" y="75"/>
                        <a:pt x="249" y="12"/>
                        <a:pt x="167" y="12"/>
                      </a:cubicBezTo>
                      <a:cubicBezTo>
                        <a:pt x="167" y="12"/>
                        <a:pt x="167" y="12"/>
                        <a:pt x="167" y="12"/>
                      </a:cubicBezTo>
                      <a:cubicBezTo>
                        <a:pt x="85" y="12"/>
                        <a:pt x="18" y="75"/>
                        <a:pt x="12" y="156"/>
                      </a:cubicBezTo>
                      <a:cubicBezTo>
                        <a:pt x="12" y="156"/>
                        <a:pt x="12" y="156"/>
                        <a:pt x="12" y="156"/>
                      </a:cubicBezTo>
                      <a:cubicBezTo>
                        <a:pt x="0" y="155"/>
                        <a:pt x="0" y="155"/>
                        <a:pt x="0" y="1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98" name="Freeform 35"/>
                <p:cNvSpPr/>
                <p:nvPr/>
              </p:nvSpPr>
              <p:spPr bwMode="auto">
                <a:xfrm>
                  <a:off x="2951163" y="3378200"/>
                  <a:ext cx="1208088" cy="698500"/>
                </a:xfrm>
                <a:custGeom>
                  <a:avLst/>
                  <a:gdLst>
                    <a:gd name="T0" fmla="*/ 382 w 415"/>
                    <a:gd name="T1" fmla="*/ 223 h 240"/>
                    <a:gd name="T2" fmla="*/ 326 w 415"/>
                    <a:gd name="T3" fmla="*/ 80 h 240"/>
                    <a:gd name="T4" fmla="*/ 326 w 415"/>
                    <a:gd name="T5" fmla="*/ 80 h 240"/>
                    <a:gd name="T6" fmla="*/ 207 w 415"/>
                    <a:gd name="T7" fmla="*/ 33 h 240"/>
                    <a:gd name="T8" fmla="*/ 207 w 415"/>
                    <a:gd name="T9" fmla="*/ 33 h 240"/>
                    <a:gd name="T10" fmla="*/ 161 w 415"/>
                    <a:gd name="T11" fmla="*/ 39 h 240"/>
                    <a:gd name="T12" fmla="*/ 161 w 415"/>
                    <a:gd name="T13" fmla="*/ 39 h 240"/>
                    <a:gd name="T14" fmla="*/ 60 w 415"/>
                    <a:gd name="T15" fmla="*/ 114 h 240"/>
                    <a:gd name="T16" fmla="*/ 60 w 415"/>
                    <a:gd name="T17" fmla="*/ 114 h 240"/>
                    <a:gd name="T18" fmla="*/ 33 w 415"/>
                    <a:gd name="T19" fmla="*/ 223 h 240"/>
                    <a:gd name="T20" fmla="*/ 33 w 415"/>
                    <a:gd name="T21" fmla="*/ 223 h 240"/>
                    <a:gd name="T22" fmla="*/ 16 w 415"/>
                    <a:gd name="T23" fmla="*/ 240 h 240"/>
                    <a:gd name="T24" fmla="*/ 16 w 415"/>
                    <a:gd name="T25" fmla="*/ 240 h 240"/>
                    <a:gd name="T26" fmla="*/ 0 w 415"/>
                    <a:gd name="T27" fmla="*/ 223 h 240"/>
                    <a:gd name="T28" fmla="*/ 0 w 415"/>
                    <a:gd name="T29" fmla="*/ 223 h 240"/>
                    <a:gd name="T30" fmla="*/ 32 w 415"/>
                    <a:gd name="T31" fmla="*/ 97 h 240"/>
                    <a:gd name="T32" fmla="*/ 32 w 415"/>
                    <a:gd name="T33" fmla="*/ 97 h 240"/>
                    <a:gd name="T34" fmla="*/ 152 w 415"/>
                    <a:gd name="T35" fmla="*/ 8 h 240"/>
                    <a:gd name="T36" fmla="*/ 152 w 415"/>
                    <a:gd name="T37" fmla="*/ 8 h 240"/>
                    <a:gd name="T38" fmla="*/ 207 w 415"/>
                    <a:gd name="T39" fmla="*/ 0 h 240"/>
                    <a:gd name="T40" fmla="*/ 207 w 415"/>
                    <a:gd name="T41" fmla="*/ 0 h 240"/>
                    <a:gd name="T42" fmla="*/ 349 w 415"/>
                    <a:gd name="T43" fmla="*/ 56 h 240"/>
                    <a:gd name="T44" fmla="*/ 349 w 415"/>
                    <a:gd name="T45" fmla="*/ 56 h 240"/>
                    <a:gd name="T46" fmla="*/ 414 w 415"/>
                    <a:gd name="T47" fmla="*/ 223 h 240"/>
                    <a:gd name="T48" fmla="*/ 414 w 415"/>
                    <a:gd name="T49" fmla="*/ 223 h 240"/>
                    <a:gd name="T50" fmla="*/ 398 w 415"/>
                    <a:gd name="T51" fmla="*/ 240 h 240"/>
                    <a:gd name="T52" fmla="*/ 398 w 415"/>
                    <a:gd name="T53" fmla="*/ 240 h 240"/>
                    <a:gd name="T54" fmla="*/ 382 w 415"/>
                    <a:gd name="T55" fmla="*/ 223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5" h="240">
                      <a:moveTo>
                        <a:pt x="382" y="223"/>
                      </a:moveTo>
                      <a:cubicBezTo>
                        <a:pt x="382" y="167"/>
                        <a:pt x="367" y="118"/>
                        <a:pt x="326" y="80"/>
                      </a:cubicBezTo>
                      <a:cubicBezTo>
                        <a:pt x="326" y="80"/>
                        <a:pt x="326" y="80"/>
                        <a:pt x="326" y="80"/>
                      </a:cubicBezTo>
                      <a:cubicBezTo>
                        <a:pt x="294" y="49"/>
                        <a:pt x="250" y="33"/>
                        <a:pt x="207" y="33"/>
                      </a:cubicBezTo>
                      <a:cubicBezTo>
                        <a:pt x="207" y="33"/>
                        <a:pt x="207" y="33"/>
                        <a:pt x="207" y="33"/>
                      </a:cubicBezTo>
                      <a:cubicBezTo>
                        <a:pt x="191" y="33"/>
                        <a:pt x="176" y="35"/>
                        <a:pt x="161" y="39"/>
                      </a:cubicBezTo>
                      <a:cubicBezTo>
                        <a:pt x="161" y="39"/>
                        <a:pt x="161" y="39"/>
                        <a:pt x="161" y="39"/>
                      </a:cubicBezTo>
                      <a:cubicBezTo>
                        <a:pt x="119" y="51"/>
                        <a:pt x="83" y="78"/>
                        <a:pt x="60" y="114"/>
                      </a:cubicBezTo>
                      <a:cubicBezTo>
                        <a:pt x="60" y="114"/>
                        <a:pt x="60" y="114"/>
                        <a:pt x="60" y="114"/>
                      </a:cubicBezTo>
                      <a:cubicBezTo>
                        <a:pt x="39" y="147"/>
                        <a:pt x="33" y="183"/>
                        <a:pt x="33" y="223"/>
                      </a:cubicBezTo>
                      <a:cubicBezTo>
                        <a:pt x="33" y="223"/>
                        <a:pt x="33" y="223"/>
                        <a:pt x="33" y="223"/>
                      </a:cubicBezTo>
                      <a:cubicBezTo>
                        <a:pt x="33" y="232"/>
                        <a:pt x="25" y="240"/>
                        <a:pt x="16" y="240"/>
                      </a:cubicBezTo>
                      <a:cubicBezTo>
                        <a:pt x="16" y="240"/>
                        <a:pt x="16" y="240"/>
                        <a:pt x="16" y="240"/>
                      </a:cubicBezTo>
                      <a:cubicBezTo>
                        <a:pt x="7" y="240"/>
                        <a:pt x="0" y="232"/>
                        <a:pt x="0" y="223"/>
                      </a:cubicBezTo>
                      <a:cubicBezTo>
                        <a:pt x="0" y="223"/>
                        <a:pt x="0" y="223"/>
                        <a:pt x="0" y="223"/>
                      </a:cubicBezTo>
                      <a:cubicBezTo>
                        <a:pt x="0" y="180"/>
                        <a:pt x="7" y="136"/>
                        <a:pt x="32" y="97"/>
                      </a:cubicBezTo>
                      <a:cubicBezTo>
                        <a:pt x="32" y="97"/>
                        <a:pt x="32" y="97"/>
                        <a:pt x="32" y="97"/>
                      </a:cubicBezTo>
                      <a:cubicBezTo>
                        <a:pt x="59" y="53"/>
                        <a:pt x="102" y="21"/>
                        <a:pt x="152" y="8"/>
                      </a:cubicBezTo>
                      <a:cubicBezTo>
                        <a:pt x="152" y="8"/>
                        <a:pt x="152" y="8"/>
                        <a:pt x="152" y="8"/>
                      </a:cubicBezTo>
                      <a:cubicBezTo>
                        <a:pt x="170" y="3"/>
                        <a:pt x="188" y="0"/>
                        <a:pt x="207" y="0"/>
                      </a:cubicBezTo>
                      <a:cubicBezTo>
                        <a:pt x="207" y="0"/>
                        <a:pt x="207" y="0"/>
                        <a:pt x="207" y="0"/>
                      </a:cubicBezTo>
                      <a:cubicBezTo>
                        <a:pt x="259" y="0"/>
                        <a:pt x="310" y="20"/>
                        <a:pt x="349" y="56"/>
                      </a:cubicBezTo>
                      <a:cubicBezTo>
                        <a:pt x="349" y="56"/>
                        <a:pt x="349" y="56"/>
                        <a:pt x="349" y="56"/>
                      </a:cubicBezTo>
                      <a:cubicBezTo>
                        <a:pt x="397" y="101"/>
                        <a:pt x="415" y="161"/>
                        <a:pt x="414" y="223"/>
                      </a:cubicBezTo>
                      <a:cubicBezTo>
                        <a:pt x="414" y="223"/>
                        <a:pt x="414" y="223"/>
                        <a:pt x="414" y="223"/>
                      </a:cubicBezTo>
                      <a:cubicBezTo>
                        <a:pt x="414" y="232"/>
                        <a:pt x="407" y="240"/>
                        <a:pt x="398" y="240"/>
                      </a:cubicBezTo>
                      <a:cubicBezTo>
                        <a:pt x="398" y="240"/>
                        <a:pt x="398" y="240"/>
                        <a:pt x="398" y="240"/>
                      </a:cubicBezTo>
                      <a:cubicBezTo>
                        <a:pt x="389" y="240"/>
                        <a:pt x="382" y="232"/>
                        <a:pt x="382" y="2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99" name="Freeform 36"/>
                <p:cNvSpPr/>
                <p:nvPr/>
              </p:nvSpPr>
              <p:spPr bwMode="auto">
                <a:xfrm>
                  <a:off x="3446463" y="3189288"/>
                  <a:ext cx="165100" cy="88900"/>
                </a:xfrm>
                <a:custGeom>
                  <a:avLst/>
                  <a:gdLst>
                    <a:gd name="T0" fmla="*/ 57 w 57"/>
                    <a:gd name="T1" fmla="*/ 15 h 31"/>
                    <a:gd name="T2" fmla="*/ 41 w 57"/>
                    <a:gd name="T3" fmla="*/ 31 h 31"/>
                    <a:gd name="T4" fmla="*/ 16 w 57"/>
                    <a:gd name="T5" fmla="*/ 31 h 31"/>
                    <a:gd name="T6" fmla="*/ 0 w 57"/>
                    <a:gd name="T7" fmla="*/ 15 h 31"/>
                    <a:gd name="T8" fmla="*/ 0 w 57"/>
                    <a:gd name="T9" fmla="*/ 15 h 31"/>
                    <a:gd name="T10" fmla="*/ 16 w 57"/>
                    <a:gd name="T11" fmla="*/ 0 h 31"/>
                    <a:gd name="T12" fmla="*/ 41 w 57"/>
                    <a:gd name="T13" fmla="*/ 0 h 31"/>
                    <a:gd name="T14" fmla="*/ 57 w 57"/>
                    <a:gd name="T15" fmla="*/ 15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31">
                      <a:moveTo>
                        <a:pt x="57" y="15"/>
                      </a:moveTo>
                      <a:cubicBezTo>
                        <a:pt x="57" y="24"/>
                        <a:pt x="50" y="31"/>
                        <a:pt x="41" y="31"/>
                      </a:cubicBezTo>
                      <a:cubicBezTo>
                        <a:pt x="16" y="31"/>
                        <a:pt x="16" y="31"/>
                        <a:pt x="16" y="31"/>
                      </a:cubicBezTo>
                      <a:cubicBezTo>
                        <a:pt x="7" y="31"/>
                        <a:pt x="0" y="24"/>
                        <a:pt x="0" y="15"/>
                      </a:cubicBezTo>
                      <a:cubicBezTo>
                        <a:pt x="0" y="15"/>
                        <a:pt x="0" y="15"/>
                        <a:pt x="0" y="15"/>
                      </a:cubicBezTo>
                      <a:cubicBezTo>
                        <a:pt x="0" y="7"/>
                        <a:pt x="7" y="0"/>
                        <a:pt x="16" y="0"/>
                      </a:cubicBezTo>
                      <a:cubicBezTo>
                        <a:pt x="41" y="0"/>
                        <a:pt x="41" y="0"/>
                        <a:pt x="41" y="0"/>
                      </a:cubicBezTo>
                      <a:cubicBezTo>
                        <a:pt x="50" y="0"/>
                        <a:pt x="57" y="7"/>
                        <a:pt x="57"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100" name="Freeform 37"/>
                <p:cNvSpPr/>
                <p:nvPr/>
              </p:nvSpPr>
              <p:spPr bwMode="auto">
                <a:xfrm>
                  <a:off x="3117850" y="3168650"/>
                  <a:ext cx="349250" cy="92075"/>
                </a:xfrm>
                <a:custGeom>
                  <a:avLst/>
                  <a:gdLst>
                    <a:gd name="T0" fmla="*/ 34 w 120"/>
                    <a:gd name="T1" fmla="*/ 32 h 32"/>
                    <a:gd name="T2" fmla="*/ 0 w 120"/>
                    <a:gd name="T3" fmla="*/ 2 h 32"/>
                    <a:gd name="T4" fmla="*/ 0 w 120"/>
                    <a:gd name="T5" fmla="*/ 2 h 32"/>
                    <a:gd name="T6" fmla="*/ 12 w 120"/>
                    <a:gd name="T7" fmla="*/ 0 h 32"/>
                    <a:gd name="T8" fmla="*/ 34 w 120"/>
                    <a:gd name="T9" fmla="*/ 20 h 32"/>
                    <a:gd name="T10" fmla="*/ 34 w 120"/>
                    <a:gd name="T11" fmla="*/ 20 h 32"/>
                    <a:gd name="T12" fmla="*/ 120 w 120"/>
                    <a:gd name="T13" fmla="*/ 20 h 32"/>
                    <a:gd name="T14" fmla="*/ 120 w 120"/>
                    <a:gd name="T15" fmla="*/ 20 h 32"/>
                    <a:gd name="T16" fmla="*/ 120 w 120"/>
                    <a:gd name="T17" fmla="*/ 32 h 32"/>
                    <a:gd name="T18" fmla="*/ 34 w 120"/>
                    <a:gd name="T1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32">
                      <a:moveTo>
                        <a:pt x="34" y="32"/>
                      </a:moveTo>
                      <a:cubicBezTo>
                        <a:pt x="16" y="32"/>
                        <a:pt x="2" y="19"/>
                        <a:pt x="0" y="2"/>
                      </a:cubicBezTo>
                      <a:cubicBezTo>
                        <a:pt x="0" y="2"/>
                        <a:pt x="0" y="2"/>
                        <a:pt x="0" y="2"/>
                      </a:cubicBezTo>
                      <a:cubicBezTo>
                        <a:pt x="12" y="0"/>
                        <a:pt x="12" y="0"/>
                        <a:pt x="12" y="0"/>
                      </a:cubicBezTo>
                      <a:cubicBezTo>
                        <a:pt x="13" y="11"/>
                        <a:pt x="22" y="20"/>
                        <a:pt x="34" y="20"/>
                      </a:cubicBezTo>
                      <a:cubicBezTo>
                        <a:pt x="34" y="20"/>
                        <a:pt x="34" y="20"/>
                        <a:pt x="34" y="20"/>
                      </a:cubicBezTo>
                      <a:cubicBezTo>
                        <a:pt x="120" y="20"/>
                        <a:pt x="120" y="20"/>
                        <a:pt x="120" y="20"/>
                      </a:cubicBezTo>
                      <a:cubicBezTo>
                        <a:pt x="120" y="20"/>
                        <a:pt x="120" y="20"/>
                        <a:pt x="120" y="20"/>
                      </a:cubicBezTo>
                      <a:cubicBezTo>
                        <a:pt x="120" y="32"/>
                        <a:pt x="120" y="32"/>
                        <a:pt x="120" y="32"/>
                      </a:cubicBezTo>
                      <a:cubicBezTo>
                        <a:pt x="34" y="32"/>
                        <a:pt x="34" y="32"/>
                        <a:pt x="34"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grpSp>
        </p:grpSp>
        <p:grpSp>
          <p:nvGrpSpPr>
            <p:cNvPr id="13" name="Group 112"/>
            <p:cNvGrpSpPr/>
            <p:nvPr/>
          </p:nvGrpSpPr>
          <p:grpSpPr>
            <a:xfrm>
              <a:off x="2953610" y="3349506"/>
              <a:ext cx="3123870" cy="3092137"/>
              <a:chOff x="2953610" y="3349506"/>
              <a:chExt cx="3123870" cy="3092137"/>
            </a:xfrm>
          </p:grpSpPr>
          <p:sp>
            <p:nvSpPr>
              <p:cNvPr id="46" name="空心弧 3"/>
              <p:cNvSpPr/>
              <p:nvPr/>
            </p:nvSpPr>
            <p:spPr>
              <a:xfrm>
                <a:off x="2953610" y="3349506"/>
                <a:ext cx="3123870" cy="3092137"/>
              </a:xfrm>
              <a:prstGeom prst="blockArc">
                <a:avLst>
                  <a:gd name="adj1" fmla="val 19121810"/>
                  <a:gd name="adj2" fmla="val 0"/>
                  <a:gd name="adj3" fmla="val 25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微软雅黑 Light" pitchFamily="34" charset="-122"/>
                  <a:ea typeface="微软雅黑 Light" pitchFamily="34" charset="-122"/>
                </a:endParaRPr>
              </a:p>
            </p:txBody>
          </p:sp>
          <p:grpSp>
            <p:nvGrpSpPr>
              <p:cNvPr id="14" name="组合 75"/>
              <p:cNvGrpSpPr/>
              <p:nvPr/>
            </p:nvGrpSpPr>
            <p:grpSpPr>
              <a:xfrm>
                <a:off x="5448768" y="4312063"/>
                <a:ext cx="337639" cy="371790"/>
                <a:chOff x="279401" y="2698750"/>
                <a:chExt cx="1473200" cy="1655763"/>
              </a:xfrm>
              <a:solidFill>
                <a:schemeClr val="bg1"/>
              </a:solidFill>
            </p:grpSpPr>
            <p:sp>
              <p:nvSpPr>
                <p:cNvPr id="102" name="Freeform 45"/>
                <p:cNvSpPr>
                  <a:spLocks noEditPoints="1"/>
                </p:cNvSpPr>
                <p:nvPr/>
              </p:nvSpPr>
              <p:spPr bwMode="auto">
                <a:xfrm>
                  <a:off x="279401" y="2884488"/>
                  <a:ext cx="1473200" cy="1470025"/>
                </a:xfrm>
                <a:custGeom>
                  <a:avLst/>
                  <a:gdLst>
                    <a:gd name="T0" fmla="*/ 250 w 501"/>
                    <a:gd name="T1" fmla="*/ 0 h 501"/>
                    <a:gd name="T2" fmla="*/ 0 w 501"/>
                    <a:gd name="T3" fmla="*/ 251 h 501"/>
                    <a:gd name="T4" fmla="*/ 250 w 501"/>
                    <a:gd name="T5" fmla="*/ 501 h 501"/>
                    <a:gd name="T6" fmla="*/ 501 w 501"/>
                    <a:gd name="T7" fmla="*/ 251 h 501"/>
                    <a:gd name="T8" fmla="*/ 250 w 501"/>
                    <a:gd name="T9" fmla="*/ 0 h 501"/>
                    <a:gd name="T10" fmla="*/ 455 w 501"/>
                    <a:gd name="T11" fmla="*/ 267 h 501"/>
                    <a:gd name="T12" fmla="*/ 446 w 501"/>
                    <a:gd name="T13" fmla="*/ 267 h 501"/>
                    <a:gd name="T14" fmla="*/ 389 w 501"/>
                    <a:gd name="T15" fmla="*/ 390 h 501"/>
                    <a:gd name="T16" fmla="*/ 267 w 501"/>
                    <a:gd name="T17" fmla="*/ 447 h 501"/>
                    <a:gd name="T18" fmla="*/ 267 w 501"/>
                    <a:gd name="T19" fmla="*/ 455 h 501"/>
                    <a:gd name="T20" fmla="*/ 250 w 501"/>
                    <a:gd name="T21" fmla="*/ 471 h 501"/>
                    <a:gd name="T22" fmla="*/ 234 w 501"/>
                    <a:gd name="T23" fmla="*/ 455 h 501"/>
                    <a:gd name="T24" fmla="*/ 234 w 501"/>
                    <a:gd name="T25" fmla="*/ 447 h 501"/>
                    <a:gd name="T26" fmla="*/ 111 w 501"/>
                    <a:gd name="T27" fmla="*/ 390 h 501"/>
                    <a:gd name="T28" fmla="*/ 54 w 501"/>
                    <a:gd name="T29" fmla="*/ 267 h 501"/>
                    <a:gd name="T30" fmla="*/ 46 w 501"/>
                    <a:gd name="T31" fmla="*/ 267 h 501"/>
                    <a:gd name="T32" fmla="*/ 30 w 501"/>
                    <a:gd name="T33" fmla="*/ 251 h 501"/>
                    <a:gd name="T34" fmla="*/ 46 w 501"/>
                    <a:gd name="T35" fmla="*/ 234 h 501"/>
                    <a:gd name="T36" fmla="*/ 54 w 501"/>
                    <a:gd name="T37" fmla="*/ 234 h 501"/>
                    <a:gd name="T38" fmla="*/ 111 w 501"/>
                    <a:gd name="T39" fmla="*/ 111 h 501"/>
                    <a:gd name="T40" fmla="*/ 234 w 501"/>
                    <a:gd name="T41" fmla="*/ 54 h 501"/>
                    <a:gd name="T42" fmla="*/ 234 w 501"/>
                    <a:gd name="T43" fmla="*/ 46 h 501"/>
                    <a:gd name="T44" fmla="*/ 250 w 501"/>
                    <a:gd name="T45" fmla="*/ 30 h 501"/>
                    <a:gd name="T46" fmla="*/ 267 w 501"/>
                    <a:gd name="T47" fmla="*/ 46 h 501"/>
                    <a:gd name="T48" fmla="*/ 267 w 501"/>
                    <a:gd name="T49" fmla="*/ 54 h 501"/>
                    <a:gd name="T50" fmla="*/ 389 w 501"/>
                    <a:gd name="T51" fmla="*/ 111 h 501"/>
                    <a:gd name="T52" fmla="*/ 446 w 501"/>
                    <a:gd name="T53" fmla="*/ 234 h 501"/>
                    <a:gd name="T54" fmla="*/ 455 w 501"/>
                    <a:gd name="T55" fmla="*/ 234 h 501"/>
                    <a:gd name="T56" fmla="*/ 471 w 501"/>
                    <a:gd name="T57" fmla="*/ 251 h 501"/>
                    <a:gd name="T58" fmla="*/ 455 w 501"/>
                    <a:gd name="T59" fmla="*/ 267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01" h="501">
                      <a:moveTo>
                        <a:pt x="250" y="0"/>
                      </a:moveTo>
                      <a:cubicBezTo>
                        <a:pt x="112" y="0"/>
                        <a:pt x="0" y="112"/>
                        <a:pt x="0" y="251"/>
                      </a:cubicBezTo>
                      <a:cubicBezTo>
                        <a:pt x="0" y="389"/>
                        <a:pt x="112" y="501"/>
                        <a:pt x="250" y="501"/>
                      </a:cubicBezTo>
                      <a:cubicBezTo>
                        <a:pt x="389" y="501"/>
                        <a:pt x="501" y="389"/>
                        <a:pt x="501" y="251"/>
                      </a:cubicBezTo>
                      <a:cubicBezTo>
                        <a:pt x="501" y="112"/>
                        <a:pt x="389" y="0"/>
                        <a:pt x="250" y="0"/>
                      </a:cubicBezTo>
                      <a:close/>
                      <a:moveTo>
                        <a:pt x="455" y="267"/>
                      </a:moveTo>
                      <a:cubicBezTo>
                        <a:pt x="446" y="267"/>
                        <a:pt x="446" y="267"/>
                        <a:pt x="446" y="267"/>
                      </a:cubicBezTo>
                      <a:cubicBezTo>
                        <a:pt x="442" y="315"/>
                        <a:pt x="421" y="358"/>
                        <a:pt x="389" y="390"/>
                      </a:cubicBezTo>
                      <a:cubicBezTo>
                        <a:pt x="357" y="422"/>
                        <a:pt x="315" y="443"/>
                        <a:pt x="267" y="447"/>
                      </a:cubicBezTo>
                      <a:cubicBezTo>
                        <a:pt x="267" y="455"/>
                        <a:pt x="267" y="455"/>
                        <a:pt x="267" y="455"/>
                      </a:cubicBezTo>
                      <a:cubicBezTo>
                        <a:pt x="267" y="464"/>
                        <a:pt x="259" y="471"/>
                        <a:pt x="250" y="471"/>
                      </a:cubicBezTo>
                      <a:cubicBezTo>
                        <a:pt x="241" y="471"/>
                        <a:pt x="234" y="464"/>
                        <a:pt x="234" y="455"/>
                      </a:cubicBezTo>
                      <a:cubicBezTo>
                        <a:pt x="234" y="447"/>
                        <a:pt x="234" y="447"/>
                        <a:pt x="234" y="447"/>
                      </a:cubicBezTo>
                      <a:cubicBezTo>
                        <a:pt x="186" y="443"/>
                        <a:pt x="143" y="422"/>
                        <a:pt x="111" y="390"/>
                      </a:cubicBezTo>
                      <a:cubicBezTo>
                        <a:pt x="79" y="358"/>
                        <a:pt x="58" y="315"/>
                        <a:pt x="54" y="267"/>
                      </a:cubicBezTo>
                      <a:cubicBezTo>
                        <a:pt x="46" y="267"/>
                        <a:pt x="46" y="267"/>
                        <a:pt x="46" y="267"/>
                      </a:cubicBezTo>
                      <a:cubicBezTo>
                        <a:pt x="37" y="267"/>
                        <a:pt x="30" y="260"/>
                        <a:pt x="30" y="251"/>
                      </a:cubicBezTo>
                      <a:cubicBezTo>
                        <a:pt x="30" y="241"/>
                        <a:pt x="37" y="234"/>
                        <a:pt x="46" y="234"/>
                      </a:cubicBezTo>
                      <a:cubicBezTo>
                        <a:pt x="54" y="234"/>
                        <a:pt x="54" y="234"/>
                        <a:pt x="54" y="234"/>
                      </a:cubicBezTo>
                      <a:cubicBezTo>
                        <a:pt x="58" y="186"/>
                        <a:pt x="79" y="143"/>
                        <a:pt x="111" y="111"/>
                      </a:cubicBezTo>
                      <a:cubicBezTo>
                        <a:pt x="143" y="79"/>
                        <a:pt x="186" y="58"/>
                        <a:pt x="234" y="54"/>
                      </a:cubicBezTo>
                      <a:cubicBezTo>
                        <a:pt x="234" y="46"/>
                        <a:pt x="234" y="46"/>
                        <a:pt x="234" y="46"/>
                      </a:cubicBezTo>
                      <a:cubicBezTo>
                        <a:pt x="234" y="37"/>
                        <a:pt x="241" y="30"/>
                        <a:pt x="250" y="30"/>
                      </a:cubicBezTo>
                      <a:cubicBezTo>
                        <a:pt x="259" y="30"/>
                        <a:pt x="267" y="37"/>
                        <a:pt x="267" y="46"/>
                      </a:cubicBezTo>
                      <a:cubicBezTo>
                        <a:pt x="267" y="54"/>
                        <a:pt x="267" y="54"/>
                        <a:pt x="267" y="54"/>
                      </a:cubicBezTo>
                      <a:cubicBezTo>
                        <a:pt x="315" y="58"/>
                        <a:pt x="357" y="79"/>
                        <a:pt x="389" y="111"/>
                      </a:cubicBezTo>
                      <a:cubicBezTo>
                        <a:pt x="421" y="143"/>
                        <a:pt x="442" y="186"/>
                        <a:pt x="446" y="234"/>
                      </a:cubicBezTo>
                      <a:cubicBezTo>
                        <a:pt x="455" y="234"/>
                        <a:pt x="455" y="234"/>
                        <a:pt x="455" y="234"/>
                      </a:cubicBezTo>
                      <a:cubicBezTo>
                        <a:pt x="464" y="234"/>
                        <a:pt x="471" y="241"/>
                        <a:pt x="471" y="251"/>
                      </a:cubicBezTo>
                      <a:cubicBezTo>
                        <a:pt x="471" y="260"/>
                        <a:pt x="464" y="267"/>
                        <a:pt x="455" y="2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103" name="Freeform 46"/>
                <p:cNvSpPr/>
                <p:nvPr/>
              </p:nvSpPr>
              <p:spPr bwMode="auto">
                <a:xfrm>
                  <a:off x="966788" y="3043238"/>
                  <a:ext cx="96838" cy="117475"/>
                </a:xfrm>
                <a:custGeom>
                  <a:avLst/>
                  <a:gdLst>
                    <a:gd name="T0" fmla="*/ 16 w 33"/>
                    <a:gd name="T1" fmla="*/ 40 h 40"/>
                    <a:gd name="T2" fmla="*/ 33 w 33"/>
                    <a:gd name="T3" fmla="*/ 24 h 40"/>
                    <a:gd name="T4" fmla="*/ 33 w 33"/>
                    <a:gd name="T5" fmla="*/ 0 h 40"/>
                    <a:gd name="T6" fmla="*/ 16 w 33"/>
                    <a:gd name="T7" fmla="*/ 0 h 40"/>
                    <a:gd name="T8" fmla="*/ 0 w 33"/>
                    <a:gd name="T9" fmla="*/ 0 h 40"/>
                    <a:gd name="T10" fmla="*/ 0 w 33"/>
                    <a:gd name="T11" fmla="*/ 24 h 40"/>
                    <a:gd name="T12" fmla="*/ 16 w 33"/>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3" h="40">
                      <a:moveTo>
                        <a:pt x="16" y="40"/>
                      </a:moveTo>
                      <a:cubicBezTo>
                        <a:pt x="25" y="40"/>
                        <a:pt x="33" y="33"/>
                        <a:pt x="33" y="24"/>
                      </a:cubicBezTo>
                      <a:cubicBezTo>
                        <a:pt x="33" y="0"/>
                        <a:pt x="33" y="0"/>
                        <a:pt x="33" y="0"/>
                      </a:cubicBezTo>
                      <a:cubicBezTo>
                        <a:pt x="27" y="0"/>
                        <a:pt x="22" y="0"/>
                        <a:pt x="16" y="0"/>
                      </a:cubicBezTo>
                      <a:cubicBezTo>
                        <a:pt x="11" y="0"/>
                        <a:pt x="5" y="0"/>
                        <a:pt x="0" y="0"/>
                      </a:cubicBezTo>
                      <a:cubicBezTo>
                        <a:pt x="0" y="24"/>
                        <a:pt x="0" y="24"/>
                        <a:pt x="0" y="24"/>
                      </a:cubicBezTo>
                      <a:cubicBezTo>
                        <a:pt x="0" y="33"/>
                        <a:pt x="7" y="40"/>
                        <a:pt x="16"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104" name="Freeform 47"/>
                <p:cNvSpPr/>
                <p:nvPr/>
              </p:nvSpPr>
              <p:spPr bwMode="auto">
                <a:xfrm>
                  <a:off x="966788" y="4079875"/>
                  <a:ext cx="96838" cy="115888"/>
                </a:xfrm>
                <a:custGeom>
                  <a:avLst/>
                  <a:gdLst>
                    <a:gd name="T0" fmla="*/ 16 w 33"/>
                    <a:gd name="T1" fmla="*/ 0 h 40"/>
                    <a:gd name="T2" fmla="*/ 0 w 33"/>
                    <a:gd name="T3" fmla="*/ 17 h 40"/>
                    <a:gd name="T4" fmla="*/ 0 w 33"/>
                    <a:gd name="T5" fmla="*/ 40 h 40"/>
                    <a:gd name="T6" fmla="*/ 16 w 33"/>
                    <a:gd name="T7" fmla="*/ 40 h 40"/>
                    <a:gd name="T8" fmla="*/ 33 w 33"/>
                    <a:gd name="T9" fmla="*/ 40 h 40"/>
                    <a:gd name="T10" fmla="*/ 33 w 33"/>
                    <a:gd name="T11" fmla="*/ 17 h 40"/>
                    <a:gd name="T12" fmla="*/ 16 w 33"/>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33" h="40">
                      <a:moveTo>
                        <a:pt x="16" y="0"/>
                      </a:moveTo>
                      <a:cubicBezTo>
                        <a:pt x="7" y="0"/>
                        <a:pt x="0" y="7"/>
                        <a:pt x="0" y="17"/>
                      </a:cubicBezTo>
                      <a:cubicBezTo>
                        <a:pt x="0" y="40"/>
                        <a:pt x="0" y="40"/>
                        <a:pt x="0" y="40"/>
                      </a:cubicBezTo>
                      <a:cubicBezTo>
                        <a:pt x="5" y="40"/>
                        <a:pt x="11" y="40"/>
                        <a:pt x="16" y="40"/>
                      </a:cubicBezTo>
                      <a:cubicBezTo>
                        <a:pt x="22" y="40"/>
                        <a:pt x="27" y="40"/>
                        <a:pt x="33" y="40"/>
                      </a:cubicBezTo>
                      <a:cubicBezTo>
                        <a:pt x="33" y="17"/>
                        <a:pt x="33" y="17"/>
                        <a:pt x="33" y="17"/>
                      </a:cubicBezTo>
                      <a:cubicBezTo>
                        <a:pt x="33" y="7"/>
                        <a:pt x="25" y="0"/>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105" name="Freeform 48"/>
                <p:cNvSpPr/>
                <p:nvPr/>
              </p:nvSpPr>
              <p:spPr bwMode="auto">
                <a:xfrm>
                  <a:off x="434976" y="3571875"/>
                  <a:ext cx="120650" cy="96838"/>
                </a:xfrm>
                <a:custGeom>
                  <a:avLst/>
                  <a:gdLst>
                    <a:gd name="T0" fmla="*/ 41 w 41"/>
                    <a:gd name="T1" fmla="*/ 17 h 33"/>
                    <a:gd name="T2" fmla="*/ 24 w 41"/>
                    <a:gd name="T3" fmla="*/ 0 h 33"/>
                    <a:gd name="T4" fmla="*/ 1 w 41"/>
                    <a:gd name="T5" fmla="*/ 0 h 33"/>
                    <a:gd name="T6" fmla="*/ 0 w 41"/>
                    <a:gd name="T7" fmla="*/ 17 h 33"/>
                    <a:gd name="T8" fmla="*/ 1 w 41"/>
                    <a:gd name="T9" fmla="*/ 33 h 33"/>
                    <a:gd name="T10" fmla="*/ 24 w 41"/>
                    <a:gd name="T11" fmla="*/ 33 h 33"/>
                    <a:gd name="T12" fmla="*/ 41 w 41"/>
                    <a:gd name="T13" fmla="*/ 17 h 33"/>
                  </a:gdLst>
                  <a:ahLst/>
                  <a:cxnLst>
                    <a:cxn ang="0">
                      <a:pos x="T0" y="T1"/>
                    </a:cxn>
                    <a:cxn ang="0">
                      <a:pos x="T2" y="T3"/>
                    </a:cxn>
                    <a:cxn ang="0">
                      <a:pos x="T4" y="T5"/>
                    </a:cxn>
                    <a:cxn ang="0">
                      <a:pos x="T6" y="T7"/>
                    </a:cxn>
                    <a:cxn ang="0">
                      <a:pos x="T8" y="T9"/>
                    </a:cxn>
                    <a:cxn ang="0">
                      <a:pos x="T10" y="T11"/>
                    </a:cxn>
                    <a:cxn ang="0">
                      <a:pos x="T12" y="T13"/>
                    </a:cxn>
                  </a:cxnLst>
                  <a:rect l="0" t="0" r="r" b="b"/>
                  <a:pathLst>
                    <a:path w="41" h="33">
                      <a:moveTo>
                        <a:pt x="41" y="17"/>
                      </a:moveTo>
                      <a:cubicBezTo>
                        <a:pt x="41" y="7"/>
                        <a:pt x="33" y="0"/>
                        <a:pt x="24" y="0"/>
                      </a:cubicBezTo>
                      <a:cubicBezTo>
                        <a:pt x="1" y="0"/>
                        <a:pt x="1" y="0"/>
                        <a:pt x="1" y="0"/>
                      </a:cubicBezTo>
                      <a:cubicBezTo>
                        <a:pt x="1" y="6"/>
                        <a:pt x="0" y="11"/>
                        <a:pt x="0" y="17"/>
                      </a:cubicBezTo>
                      <a:cubicBezTo>
                        <a:pt x="0" y="22"/>
                        <a:pt x="1" y="28"/>
                        <a:pt x="1" y="33"/>
                      </a:cubicBezTo>
                      <a:cubicBezTo>
                        <a:pt x="24" y="33"/>
                        <a:pt x="24" y="33"/>
                        <a:pt x="24" y="33"/>
                      </a:cubicBezTo>
                      <a:cubicBezTo>
                        <a:pt x="33" y="33"/>
                        <a:pt x="41" y="26"/>
                        <a:pt x="4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106" name="Freeform 49"/>
                <p:cNvSpPr/>
                <p:nvPr/>
              </p:nvSpPr>
              <p:spPr bwMode="auto">
                <a:xfrm>
                  <a:off x="1474788" y="3571875"/>
                  <a:ext cx="119063" cy="96838"/>
                </a:xfrm>
                <a:custGeom>
                  <a:avLst/>
                  <a:gdLst>
                    <a:gd name="T0" fmla="*/ 39 w 40"/>
                    <a:gd name="T1" fmla="*/ 0 h 33"/>
                    <a:gd name="T2" fmla="*/ 16 w 40"/>
                    <a:gd name="T3" fmla="*/ 0 h 33"/>
                    <a:gd name="T4" fmla="*/ 0 w 40"/>
                    <a:gd name="T5" fmla="*/ 17 h 33"/>
                    <a:gd name="T6" fmla="*/ 16 w 40"/>
                    <a:gd name="T7" fmla="*/ 33 h 33"/>
                    <a:gd name="T8" fmla="*/ 39 w 40"/>
                    <a:gd name="T9" fmla="*/ 33 h 33"/>
                    <a:gd name="T10" fmla="*/ 40 w 40"/>
                    <a:gd name="T11" fmla="*/ 17 h 33"/>
                    <a:gd name="T12" fmla="*/ 39 w 40"/>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40" h="33">
                      <a:moveTo>
                        <a:pt x="39" y="0"/>
                      </a:moveTo>
                      <a:cubicBezTo>
                        <a:pt x="16" y="0"/>
                        <a:pt x="16" y="0"/>
                        <a:pt x="16" y="0"/>
                      </a:cubicBezTo>
                      <a:cubicBezTo>
                        <a:pt x="7" y="0"/>
                        <a:pt x="0" y="7"/>
                        <a:pt x="0" y="17"/>
                      </a:cubicBezTo>
                      <a:cubicBezTo>
                        <a:pt x="0" y="26"/>
                        <a:pt x="7" y="33"/>
                        <a:pt x="16" y="33"/>
                      </a:cubicBezTo>
                      <a:cubicBezTo>
                        <a:pt x="39" y="33"/>
                        <a:pt x="39" y="33"/>
                        <a:pt x="39" y="33"/>
                      </a:cubicBezTo>
                      <a:cubicBezTo>
                        <a:pt x="40" y="28"/>
                        <a:pt x="40" y="22"/>
                        <a:pt x="40" y="17"/>
                      </a:cubicBezTo>
                      <a:cubicBezTo>
                        <a:pt x="40" y="11"/>
                        <a:pt x="40" y="6"/>
                        <a:pt x="3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107" name="Oval 50"/>
                <p:cNvSpPr>
                  <a:spLocks noChangeArrowheads="1"/>
                </p:cNvSpPr>
                <p:nvPr/>
              </p:nvSpPr>
              <p:spPr bwMode="auto">
                <a:xfrm>
                  <a:off x="925513" y="3532188"/>
                  <a:ext cx="176213" cy="1746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108" name="Freeform 51"/>
                <p:cNvSpPr>
                  <a:spLocks noEditPoints="1"/>
                </p:cNvSpPr>
                <p:nvPr/>
              </p:nvSpPr>
              <p:spPr bwMode="auto">
                <a:xfrm>
                  <a:off x="652463" y="3254375"/>
                  <a:ext cx="723900" cy="730250"/>
                </a:xfrm>
                <a:custGeom>
                  <a:avLst/>
                  <a:gdLst>
                    <a:gd name="T0" fmla="*/ 106 w 246"/>
                    <a:gd name="T1" fmla="*/ 86 h 249"/>
                    <a:gd name="T2" fmla="*/ 109 w 246"/>
                    <a:gd name="T3" fmla="*/ 89 h 249"/>
                    <a:gd name="T4" fmla="*/ 123 w 246"/>
                    <a:gd name="T5" fmla="*/ 86 h 249"/>
                    <a:gd name="T6" fmla="*/ 162 w 246"/>
                    <a:gd name="T7" fmla="*/ 125 h 249"/>
                    <a:gd name="T8" fmla="*/ 159 w 246"/>
                    <a:gd name="T9" fmla="*/ 139 h 249"/>
                    <a:gd name="T10" fmla="*/ 162 w 246"/>
                    <a:gd name="T11" fmla="*/ 142 h 249"/>
                    <a:gd name="T12" fmla="*/ 246 w 246"/>
                    <a:gd name="T13" fmla="*/ 0 h 249"/>
                    <a:gd name="T14" fmla="*/ 106 w 246"/>
                    <a:gd name="T15" fmla="*/ 86 h 249"/>
                    <a:gd name="T16" fmla="*/ 123 w 246"/>
                    <a:gd name="T17" fmla="*/ 163 h 249"/>
                    <a:gd name="T18" fmla="*/ 84 w 246"/>
                    <a:gd name="T19" fmla="*/ 125 h 249"/>
                    <a:gd name="T20" fmla="*/ 87 w 246"/>
                    <a:gd name="T21" fmla="*/ 110 h 249"/>
                    <a:gd name="T22" fmla="*/ 85 w 246"/>
                    <a:gd name="T23" fmla="*/ 107 h 249"/>
                    <a:gd name="T24" fmla="*/ 0 w 246"/>
                    <a:gd name="T25" fmla="*/ 249 h 249"/>
                    <a:gd name="T26" fmla="*/ 140 w 246"/>
                    <a:gd name="T27" fmla="*/ 163 h 249"/>
                    <a:gd name="T28" fmla="*/ 138 w 246"/>
                    <a:gd name="T29" fmla="*/ 160 h 249"/>
                    <a:gd name="T30" fmla="*/ 123 w 246"/>
                    <a:gd name="T31" fmla="*/ 163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6" h="249">
                      <a:moveTo>
                        <a:pt x="106" y="86"/>
                      </a:moveTo>
                      <a:cubicBezTo>
                        <a:pt x="109" y="89"/>
                        <a:pt x="109" y="89"/>
                        <a:pt x="109" y="89"/>
                      </a:cubicBezTo>
                      <a:cubicBezTo>
                        <a:pt x="113" y="87"/>
                        <a:pt x="118" y="86"/>
                        <a:pt x="123" y="86"/>
                      </a:cubicBezTo>
                      <a:cubicBezTo>
                        <a:pt x="145" y="86"/>
                        <a:pt x="162" y="103"/>
                        <a:pt x="162" y="125"/>
                      </a:cubicBezTo>
                      <a:cubicBezTo>
                        <a:pt x="162" y="130"/>
                        <a:pt x="161" y="135"/>
                        <a:pt x="159" y="139"/>
                      </a:cubicBezTo>
                      <a:cubicBezTo>
                        <a:pt x="162" y="142"/>
                        <a:pt x="162" y="142"/>
                        <a:pt x="162" y="142"/>
                      </a:cubicBezTo>
                      <a:cubicBezTo>
                        <a:pt x="246" y="0"/>
                        <a:pt x="246" y="0"/>
                        <a:pt x="246" y="0"/>
                      </a:cubicBezTo>
                      <a:lnTo>
                        <a:pt x="106" y="86"/>
                      </a:lnTo>
                      <a:close/>
                      <a:moveTo>
                        <a:pt x="123" y="163"/>
                      </a:moveTo>
                      <a:cubicBezTo>
                        <a:pt x="102" y="163"/>
                        <a:pt x="84" y="146"/>
                        <a:pt x="84" y="125"/>
                      </a:cubicBezTo>
                      <a:cubicBezTo>
                        <a:pt x="84" y="119"/>
                        <a:pt x="86" y="114"/>
                        <a:pt x="87" y="110"/>
                      </a:cubicBezTo>
                      <a:cubicBezTo>
                        <a:pt x="85" y="107"/>
                        <a:pt x="85" y="107"/>
                        <a:pt x="85" y="107"/>
                      </a:cubicBezTo>
                      <a:cubicBezTo>
                        <a:pt x="0" y="249"/>
                        <a:pt x="0" y="249"/>
                        <a:pt x="0" y="249"/>
                      </a:cubicBezTo>
                      <a:cubicBezTo>
                        <a:pt x="140" y="163"/>
                        <a:pt x="140" y="163"/>
                        <a:pt x="140" y="163"/>
                      </a:cubicBezTo>
                      <a:cubicBezTo>
                        <a:pt x="138" y="160"/>
                        <a:pt x="138" y="160"/>
                        <a:pt x="138" y="160"/>
                      </a:cubicBezTo>
                      <a:cubicBezTo>
                        <a:pt x="133" y="162"/>
                        <a:pt x="128" y="163"/>
                        <a:pt x="123" y="1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109" name="Freeform 52"/>
                <p:cNvSpPr/>
                <p:nvPr/>
              </p:nvSpPr>
              <p:spPr bwMode="auto">
                <a:xfrm>
                  <a:off x="935038" y="2698750"/>
                  <a:ext cx="158750" cy="158750"/>
                </a:xfrm>
                <a:custGeom>
                  <a:avLst/>
                  <a:gdLst>
                    <a:gd name="T0" fmla="*/ 27 w 54"/>
                    <a:gd name="T1" fmla="*/ 0 h 54"/>
                    <a:gd name="T2" fmla="*/ 0 w 54"/>
                    <a:gd name="T3" fmla="*/ 27 h 54"/>
                    <a:gd name="T4" fmla="*/ 0 w 54"/>
                    <a:gd name="T5" fmla="*/ 54 h 54"/>
                    <a:gd name="T6" fmla="*/ 29 w 54"/>
                    <a:gd name="T7" fmla="*/ 52 h 54"/>
                    <a:gd name="T8" fmla="*/ 29 w 54"/>
                    <a:gd name="T9" fmla="*/ 52 h 54"/>
                    <a:gd name="T10" fmla="*/ 54 w 54"/>
                    <a:gd name="T11" fmla="*/ 53 h 54"/>
                    <a:gd name="T12" fmla="*/ 54 w 54"/>
                    <a:gd name="T13" fmla="*/ 27 h 54"/>
                    <a:gd name="T14" fmla="*/ 27 w 54"/>
                    <a:gd name="T15" fmla="*/ 0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54">
                      <a:moveTo>
                        <a:pt x="27" y="0"/>
                      </a:moveTo>
                      <a:cubicBezTo>
                        <a:pt x="12" y="0"/>
                        <a:pt x="0" y="12"/>
                        <a:pt x="0" y="27"/>
                      </a:cubicBezTo>
                      <a:cubicBezTo>
                        <a:pt x="0" y="54"/>
                        <a:pt x="0" y="54"/>
                        <a:pt x="0" y="54"/>
                      </a:cubicBezTo>
                      <a:cubicBezTo>
                        <a:pt x="10" y="53"/>
                        <a:pt x="19" y="52"/>
                        <a:pt x="29" y="52"/>
                      </a:cubicBezTo>
                      <a:cubicBezTo>
                        <a:pt x="29" y="52"/>
                        <a:pt x="29" y="52"/>
                        <a:pt x="29" y="52"/>
                      </a:cubicBezTo>
                      <a:cubicBezTo>
                        <a:pt x="38" y="52"/>
                        <a:pt x="46" y="52"/>
                        <a:pt x="54" y="53"/>
                      </a:cubicBezTo>
                      <a:cubicBezTo>
                        <a:pt x="54" y="27"/>
                        <a:pt x="54" y="27"/>
                        <a:pt x="54" y="27"/>
                      </a:cubicBezTo>
                      <a:cubicBezTo>
                        <a:pt x="54" y="12"/>
                        <a:pt x="42" y="0"/>
                        <a:pt x="2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grpSp>
        </p:grpSp>
      </p:grpSp>
      <p:sp>
        <p:nvSpPr>
          <p:cNvPr id="15" name="标题 14"/>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61"/>
                                        </p:tgtEl>
                                        <p:attrNameLst>
                                          <p:attrName>style.visibility</p:attrName>
                                        </p:attrNameLst>
                                      </p:cBhvr>
                                      <p:to>
                                        <p:strVal val="visible"/>
                                      </p:to>
                                    </p:set>
                                    <p:anim calcmode="lin" valueType="num">
                                      <p:cBhvr>
                                        <p:cTn id="12" dur="500" fill="hold"/>
                                        <p:tgtEl>
                                          <p:spTgt spid="61"/>
                                        </p:tgtEl>
                                        <p:attrNameLst>
                                          <p:attrName>ppt_w</p:attrName>
                                        </p:attrNameLst>
                                      </p:cBhvr>
                                      <p:tavLst>
                                        <p:tav tm="0">
                                          <p:val>
                                            <p:fltVal val="0"/>
                                          </p:val>
                                        </p:tav>
                                        <p:tav tm="100000">
                                          <p:val>
                                            <p:strVal val="#ppt_w"/>
                                          </p:val>
                                        </p:tav>
                                      </p:tavLst>
                                    </p:anim>
                                    <p:anim calcmode="lin" valueType="num">
                                      <p:cBhvr>
                                        <p:cTn id="13" dur="500" fill="hold"/>
                                        <p:tgtEl>
                                          <p:spTgt spid="61"/>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9"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ppt_x</p:attrName>
                                        </p:attrNameLst>
                                      </p:cBhvr>
                                      <p:tavLst>
                                        <p:tav tm="0">
                                          <p:val>
                                            <p:strVal val="#ppt_x-.2"/>
                                          </p:val>
                                        </p:tav>
                                        <p:tav tm="100000">
                                          <p:val>
                                            <p:strVal val="#ppt_x"/>
                                          </p:val>
                                        </p:tav>
                                      </p:tavLst>
                                    </p:anim>
                                    <p:anim calcmode="lin" valueType="num">
                                      <p:cBhvr>
                                        <p:cTn id="1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9" dur="1000"/>
                                        <p:tgtEl>
                                          <p:spTgt spid="2"/>
                                        </p:tgtEl>
                                      </p:cBhvr>
                                    </p:animEffect>
                                  </p:childTnLst>
                                </p:cTn>
                              </p:par>
                            </p:childTnLst>
                          </p:cTn>
                        </p:par>
                        <p:par>
                          <p:cTn id="20" fill="hold">
                            <p:stCondLst>
                              <p:cond delay="2000"/>
                            </p:stCondLst>
                            <p:childTnLst>
                              <p:par>
                                <p:cTn id="21" presetID="29"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ppt_x</p:attrName>
                                        </p:attrNameLst>
                                      </p:cBhvr>
                                      <p:tavLst>
                                        <p:tav tm="0">
                                          <p:val>
                                            <p:strVal val="#ppt_x-.2"/>
                                          </p:val>
                                        </p:tav>
                                        <p:tav tm="100000">
                                          <p:val>
                                            <p:strVal val="#ppt_x"/>
                                          </p:val>
                                        </p:tav>
                                      </p:tavLst>
                                    </p:anim>
                                    <p:anim calcmode="lin" valueType="num">
                                      <p:cBhvr>
                                        <p:cTn id="24"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25" dur="1000"/>
                                        <p:tgtEl>
                                          <p:spTgt spid="3"/>
                                        </p:tgtEl>
                                      </p:cBhvr>
                                    </p:animEffect>
                                  </p:childTnLst>
                                </p:cTn>
                              </p:par>
                            </p:childTnLst>
                          </p:cTn>
                        </p:par>
                        <p:par>
                          <p:cTn id="26" fill="hold">
                            <p:stCondLst>
                              <p:cond delay="3000"/>
                            </p:stCondLst>
                            <p:childTnLst>
                              <p:par>
                                <p:cTn id="27" presetID="29"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1000" fill="hold"/>
                                        <p:tgtEl>
                                          <p:spTgt spid="4"/>
                                        </p:tgtEl>
                                        <p:attrNameLst>
                                          <p:attrName>ppt_x</p:attrName>
                                        </p:attrNameLst>
                                      </p:cBhvr>
                                      <p:tavLst>
                                        <p:tav tm="0">
                                          <p:val>
                                            <p:strVal val="#ppt_x-.2"/>
                                          </p:val>
                                        </p:tav>
                                        <p:tav tm="100000">
                                          <p:val>
                                            <p:strVal val="#ppt_x"/>
                                          </p:val>
                                        </p:tav>
                                      </p:tavLst>
                                    </p:anim>
                                    <p:anim calcmode="lin" valueType="num">
                                      <p:cBhvr>
                                        <p:cTn id="30"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31" dur="1000"/>
                                        <p:tgtEl>
                                          <p:spTgt spid="4"/>
                                        </p:tgtEl>
                                      </p:cBhvr>
                                    </p:animEffect>
                                  </p:childTnLst>
                                </p:cTn>
                              </p:par>
                            </p:childTnLst>
                          </p:cTn>
                        </p:par>
                        <p:par>
                          <p:cTn id="32" fill="hold">
                            <p:stCondLst>
                              <p:cond delay="4000"/>
                            </p:stCondLst>
                            <p:childTnLst>
                              <p:par>
                                <p:cTn id="33" presetID="29" presetClass="entr" presetSubtype="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1000" fill="hold"/>
                                        <p:tgtEl>
                                          <p:spTgt spid="5"/>
                                        </p:tgtEl>
                                        <p:attrNameLst>
                                          <p:attrName>ppt_x</p:attrName>
                                        </p:attrNameLst>
                                      </p:cBhvr>
                                      <p:tavLst>
                                        <p:tav tm="0">
                                          <p:val>
                                            <p:strVal val="#ppt_x-.2"/>
                                          </p:val>
                                        </p:tav>
                                        <p:tav tm="100000">
                                          <p:val>
                                            <p:strVal val="#ppt_x"/>
                                          </p:val>
                                        </p:tav>
                                      </p:tavLst>
                                    </p:anim>
                                    <p:anim calcmode="lin" valueType="num">
                                      <p:cBhvr>
                                        <p:cTn id="36"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3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图表 7"/>
          <p:cNvGraphicFramePr/>
          <p:nvPr/>
        </p:nvGraphicFramePr>
        <p:xfrm>
          <a:off x="720804" y="2503570"/>
          <a:ext cx="3503477" cy="2591613"/>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9" name="图表 8"/>
          <p:cNvGraphicFramePr/>
          <p:nvPr/>
        </p:nvGraphicFramePr>
        <p:xfrm>
          <a:off x="7583779" y="2503570"/>
          <a:ext cx="3503477" cy="25916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图表 9"/>
          <p:cNvGraphicFramePr/>
          <p:nvPr/>
        </p:nvGraphicFramePr>
        <p:xfrm>
          <a:off x="4176288" y="2503570"/>
          <a:ext cx="3503477" cy="2591613"/>
        </p:xfrm>
        <a:graphic>
          <a:graphicData uri="http://schemas.openxmlformats.org/drawingml/2006/chart">
            <c:chart xmlns:c="http://schemas.openxmlformats.org/drawingml/2006/chart" xmlns:r="http://schemas.openxmlformats.org/officeDocument/2006/relationships" r:id="rId3"/>
          </a:graphicData>
        </a:graphic>
      </p:graphicFrame>
      <p:sp>
        <p:nvSpPr>
          <p:cNvPr id="11" name="文本框 13"/>
          <p:cNvSpPr txBox="1"/>
          <p:nvPr/>
        </p:nvSpPr>
        <p:spPr>
          <a:xfrm>
            <a:off x="1344710" y="3455012"/>
            <a:ext cx="2303656" cy="748795"/>
          </a:xfrm>
          <a:prstGeom prst="rect">
            <a:avLst/>
          </a:prstGeom>
          <a:noFill/>
        </p:spPr>
        <p:txBody>
          <a:bodyPr wrap="square" rtlCol="0">
            <a:spAutoFit/>
          </a:bodyPr>
          <a:lstStyle/>
          <a:p>
            <a:pPr algn="ctr"/>
            <a:r>
              <a:rPr lang="en-US" altLang="zh-CN" sz="4265" dirty="0">
                <a:solidFill>
                  <a:schemeClr val="tx1">
                    <a:lumMod val="50000"/>
                    <a:lumOff val="50000"/>
                  </a:schemeClr>
                </a:solidFill>
                <a:latin typeface="Calibri Light" panose="020F0302020204030204" pitchFamily="34" charset="0"/>
              </a:rPr>
              <a:t>75%</a:t>
            </a:r>
            <a:endParaRPr lang="zh-CN" altLang="en-US" sz="4265" dirty="0">
              <a:solidFill>
                <a:schemeClr val="tx1">
                  <a:lumMod val="50000"/>
                  <a:lumOff val="50000"/>
                </a:schemeClr>
              </a:solidFill>
              <a:latin typeface="Calibri Light" panose="020F0302020204030204" pitchFamily="34" charset="0"/>
            </a:endParaRPr>
          </a:p>
        </p:txBody>
      </p:sp>
      <p:sp>
        <p:nvSpPr>
          <p:cNvPr id="12" name="文本框 14"/>
          <p:cNvSpPr txBox="1"/>
          <p:nvPr/>
        </p:nvSpPr>
        <p:spPr>
          <a:xfrm>
            <a:off x="4872183" y="3467220"/>
            <a:ext cx="2303656" cy="748795"/>
          </a:xfrm>
          <a:prstGeom prst="rect">
            <a:avLst/>
          </a:prstGeom>
          <a:noFill/>
        </p:spPr>
        <p:txBody>
          <a:bodyPr wrap="square" rtlCol="0">
            <a:spAutoFit/>
          </a:bodyPr>
          <a:lstStyle/>
          <a:p>
            <a:pPr algn="ctr"/>
            <a:r>
              <a:rPr lang="en-US" altLang="zh-CN" sz="4265" dirty="0">
                <a:solidFill>
                  <a:schemeClr val="tx1">
                    <a:lumMod val="50000"/>
                    <a:lumOff val="50000"/>
                  </a:schemeClr>
                </a:solidFill>
                <a:latin typeface="Calibri Light" panose="020F0302020204030204" pitchFamily="34" charset="0"/>
              </a:rPr>
              <a:t>50%</a:t>
            </a:r>
            <a:endParaRPr lang="zh-CN" altLang="en-US" sz="4265" dirty="0">
              <a:solidFill>
                <a:schemeClr val="tx1">
                  <a:lumMod val="50000"/>
                  <a:lumOff val="50000"/>
                </a:schemeClr>
              </a:solidFill>
              <a:latin typeface="Calibri Light" panose="020F0302020204030204" pitchFamily="34" charset="0"/>
            </a:endParaRPr>
          </a:p>
        </p:txBody>
      </p:sp>
      <p:sp>
        <p:nvSpPr>
          <p:cNvPr id="13" name="文本框 15"/>
          <p:cNvSpPr txBox="1"/>
          <p:nvPr/>
        </p:nvSpPr>
        <p:spPr>
          <a:xfrm>
            <a:off x="8207685" y="3467220"/>
            <a:ext cx="2303656" cy="748795"/>
          </a:xfrm>
          <a:prstGeom prst="rect">
            <a:avLst/>
          </a:prstGeom>
          <a:noFill/>
        </p:spPr>
        <p:txBody>
          <a:bodyPr wrap="square" rtlCol="0">
            <a:spAutoFit/>
          </a:bodyPr>
          <a:lstStyle/>
          <a:p>
            <a:pPr algn="ctr"/>
            <a:r>
              <a:rPr lang="en-US" altLang="zh-CN" sz="4265" dirty="0">
                <a:solidFill>
                  <a:schemeClr val="tx1">
                    <a:lumMod val="50000"/>
                    <a:lumOff val="50000"/>
                  </a:schemeClr>
                </a:solidFill>
                <a:latin typeface="Calibri Light" panose="020F0302020204030204" pitchFamily="34" charset="0"/>
              </a:rPr>
              <a:t>25%</a:t>
            </a:r>
            <a:endParaRPr lang="zh-CN" altLang="en-US" sz="4265" dirty="0">
              <a:solidFill>
                <a:schemeClr val="tx1">
                  <a:lumMod val="50000"/>
                  <a:lumOff val="50000"/>
                </a:schemeClr>
              </a:solidFill>
              <a:latin typeface="Calibri Light" panose="020F0302020204030204" pitchFamily="34" charset="0"/>
            </a:endParaRPr>
          </a:p>
        </p:txBody>
      </p:sp>
      <p:sp>
        <p:nvSpPr>
          <p:cNvPr id="14" name="文本框 7"/>
          <p:cNvSpPr txBox="1">
            <a:spLocks noChangeArrowheads="1"/>
          </p:cNvSpPr>
          <p:nvPr/>
        </p:nvSpPr>
        <p:spPr bwMode="auto">
          <a:xfrm>
            <a:off x="1296720" y="5110583"/>
            <a:ext cx="2414682" cy="138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eaLnBrk="1" hangingPunct="1"/>
            <a:r>
              <a:rPr lang="zh-CN" altLang="en-US" sz="1865" b="1" dirty="0">
                <a:solidFill>
                  <a:schemeClr val="tx1">
                    <a:lumMod val="50000"/>
                    <a:lumOff val="50000"/>
                  </a:schemeClr>
                </a:solidFill>
                <a:latin typeface="微软雅黑" panose="020B0503020204020204" pitchFamily="34" charset="-122"/>
              </a:rPr>
              <a:t>添加文本信息</a:t>
            </a:r>
            <a:endParaRPr lang="en-US" altLang="zh-CN" sz="1865" b="1" dirty="0">
              <a:solidFill>
                <a:schemeClr val="tx1">
                  <a:lumMod val="50000"/>
                  <a:lumOff val="50000"/>
                </a:schemeClr>
              </a:solidFill>
              <a:latin typeface="微软雅黑" panose="020B0503020204020204" pitchFamily="34" charset="-122"/>
            </a:endParaRPr>
          </a:p>
          <a:p>
            <a:pPr algn="ctr">
              <a:lnSpc>
                <a:spcPct val="150000"/>
              </a:lnSpc>
              <a:spcBef>
                <a:spcPts val="400"/>
              </a:spcBef>
            </a:pPr>
            <a:r>
              <a:rPr lang="zh-CN" altLang="en-US" sz="1600" dirty="0">
                <a:solidFill>
                  <a:schemeClr val="tx1">
                    <a:lumMod val="50000"/>
                    <a:lumOff val="50000"/>
                  </a:schemeClr>
                </a:solidFill>
                <a:latin typeface="微软雅黑" panose="020B0503020204020204" pitchFamily="34" charset="-122"/>
              </a:rPr>
              <a:t>此处添加说明文字添加说明文字添加说明文字</a:t>
            </a:r>
            <a:endParaRPr lang="zh-CN" altLang="en-US" sz="1600" dirty="0">
              <a:solidFill>
                <a:schemeClr val="tx1">
                  <a:lumMod val="50000"/>
                  <a:lumOff val="50000"/>
                </a:schemeClr>
              </a:solidFill>
              <a:latin typeface="微软雅黑" panose="020B0503020204020204" pitchFamily="34" charset="-122"/>
            </a:endParaRPr>
          </a:p>
        </p:txBody>
      </p:sp>
      <p:sp>
        <p:nvSpPr>
          <p:cNvPr id="15" name="文本框 7"/>
          <p:cNvSpPr txBox="1">
            <a:spLocks noChangeArrowheads="1"/>
          </p:cNvSpPr>
          <p:nvPr/>
        </p:nvSpPr>
        <p:spPr bwMode="auto">
          <a:xfrm>
            <a:off x="4720688" y="5110583"/>
            <a:ext cx="2414682" cy="138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eaLnBrk="1" hangingPunct="1"/>
            <a:r>
              <a:rPr lang="zh-CN" altLang="en-US" sz="1865" b="1" dirty="0">
                <a:solidFill>
                  <a:schemeClr val="tx1">
                    <a:lumMod val="50000"/>
                    <a:lumOff val="50000"/>
                  </a:schemeClr>
                </a:solidFill>
                <a:latin typeface="微软雅黑" panose="020B0503020204020204" pitchFamily="34" charset="-122"/>
              </a:rPr>
              <a:t>添加文本信息</a:t>
            </a:r>
            <a:endParaRPr lang="en-US" altLang="zh-CN" sz="1865" b="1" dirty="0">
              <a:solidFill>
                <a:schemeClr val="tx1">
                  <a:lumMod val="50000"/>
                  <a:lumOff val="50000"/>
                </a:schemeClr>
              </a:solidFill>
              <a:latin typeface="微软雅黑" panose="020B0503020204020204" pitchFamily="34" charset="-122"/>
            </a:endParaRPr>
          </a:p>
          <a:p>
            <a:pPr algn="ctr">
              <a:lnSpc>
                <a:spcPct val="150000"/>
              </a:lnSpc>
              <a:spcBef>
                <a:spcPts val="400"/>
              </a:spcBef>
            </a:pPr>
            <a:r>
              <a:rPr lang="zh-CN" altLang="en-US" sz="1600" dirty="0">
                <a:solidFill>
                  <a:schemeClr val="tx1">
                    <a:lumMod val="50000"/>
                    <a:lumOff val="50000"/>
                  </a:schemeClr>
                </a:solidFill>
                <a:latin typeface="微软雅黑" panose="020B0503020204020204" pitchFamily="34" charset="-122"/>
              </a:rPr>
              <a:t>此处添加说明文字添加说明文字添加说明文字</a:t>
            </a:r>
            <a:endParaRPr lang="zh-CN" altLang="en-US" sz="1600" dirty="0">
              <a:solidFill>
                <a:schemeClr val="tx1">
                  <a:lumMod val="50000"/>
                  <a:lumOff val="50000"/>
                </a:schemeClr>
              </a:solidFill>
              <a:latin typeface="微软雅黑" panose="020B0503020204020204" pitchFamily="34" charset="-122"/>
            </a:endParaRPr>
          </a:p>
        </p:txBody>
      </p:sp>
      <p:sp>
        <p:nvSpPr>
          <p:cNvPr id="16" name="文本框 7"/>
          <p:cNvSpPr txBox="1">
            <a:spLocks noChangeArrowheads="1"/>
          </p:cNvSpPr>
          <p:nvPr/>
        </p:nvSpPr>
        <p:spPr bwMode="auto">
          <a:xfrm>
            <a:off x="8128179" y="5110583"/>
            <a:ext cx="2414682" cy="138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eaLnBrk="1" hangingPunct="1"/>
            <a:r>
              <a:rPr lang="zh-CN" altLang="en-US" sz="1865" b="1" dirty="0">
                <a:solidFill>
                  <a:schemeClr val="tx1">
                    <a:lumMod val="50000"/>
                    <a:lumOff val="50000"/>
                  </a:schemeClr>
                </a:solidFill>
                <a:latin typeface="微软雅黑" panose="020B0503020204020204" pitchFamily="34" charset="-122"/>
              </a:rPr>
              <a:t>添加文本信息</a:t>
            </a:r>
            <a:endParaRPr lang="en-US" altLang="zh-CN" sz="1865" b="1" dirty="0">
              <a:solidFill>
                <a:schemeClr val="tx1">
                  <a:lumMod val="50000"/>
                  <a:lumOff val="50000"/>
                </a:schemeClr>
              </a:solidFill>
              <a:latin typeface="微软雅黑" panose="020B0503020204020204" pitchFamily="34" charset="-122"/>
            </a:endParaRPr>
          </a:p>
          <a:p>
            <a:pPr algn="ctr">
              <a:lnSpc>
                <a:spcPct val="150000"/>
              </a:lnSpc>
              <a:spcBef>
                <a:spcPts val="400"/>
              </a:spcBef>
            </a:pPr>
            <a:r>
              <a:rPr lang="zh-CN" altLang="en-US" sz="1600" dirty="0">
                <a:solidFill>
                  <a:schemeClr val="tx1">
                    <a:lumMod val="50000"/>
                    <a:lumOff val="50000"/>
                  </a:schemeClr>
                </a:solidFill>
                <a:latin typeface="微软雅黑" panose="020B0503020204020204" pitchFamily="34" charset="-122"/>
              </a:rPr>
              <a:t>此处添加说明文字添加说明文字添加说明文字</a:t>
            </a:r>
            <a:endParaRPr lang="zh-CN" altLang="en-US" sz="1600" dirty="0">
              <a:solidFill>
                <a:schemeClr val="tx1">
                  <a:lumMod val="50000"/>
                  <a:lumOff val="50000"/>
                </a:schemeClr>
              </a:solidFill>
              <a:latin typeface="微软雅黑" panose="020B0503020204020204" pitchFamily="34" charset="-122"/>
            </a:endParaRPr>
          </a:p>
        </p:txBody>
      </p:sp>
      <p:sp>
        <p:nvSpPr>
          <p:cNvPr id="17" name="文本框 7"/>
          <p:cNvSpPr txBox="1">
            <a:spLocks noChangeArrowheads="1"/>
          </p:cNvSpPr>
          <p:nvPr/>
        </p:nvSpPr>
        <p:spPr bwMode="auto">
          <a:xfrm>
            <a:off x="1244897" y="1317315"/>
            <a:ext cx="9842359" cy="1247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nSpc>
                <a:spcPct val="150000"/>
              </a:lnSpc>
              <a:spcBef>
                <a:spcPts val="400"/>
              </a:spcBef>
            </a:pPr>
            <a:r>
              <a:rPr lang="zh-CN" altLang="en-US" sz="1600">
                <a:solidFill>
                  <a:schemeClr val="tx1">
                    <a:lumMod val="50000"/>
                    <a:lumOff val="50000"/>
                  </a:schemeClr>
                </a:solidFill>
                <a:latin typeface="微软雅黑" panose="020B0503020204020204" pitchFamily="34" charset="-122"/>
              </a:rPr>
              <a:t>单击</a:t>
            </a:r>
            <a:r>
              <a:rPr lang="zh-CN" altLang="en-US" sz="1600" dirty="0">
                <a:solidFill>
                  <a:schemeClr val="tx1">
                    <a:lumMod val="50000"/>
                    <a:lumOff val="50000"/>
                  </a:schemeClr>
                </a:solidFill>
                <a:latin typeface="微软雅黑" panose="020B0503020204020204" pitchFamily="34" charset="-122"/>
              </a:rPr>
              <a:t>此处添加说明文字单击此处添加说明文字单击此处添加说明文字单击此处添加说明文字单击此处单击此处添加</a:t>
            </a:r>
            <a:r>
              <a:rPr lang="zh-CN" altLang="en-US" sz="1600">
                <a:solidFill>
                  <a:schemeClr val="tx1">
                    <a:lumMod val="50000"/>
                    <a:lumOff val="50000"/>
                  </a:schemeClr>
                </a:solidFill>
                <a:latin typeface="微软雅黑" panose="020B0503020204020204" pitchFamily="34" charset="-122"/>
              </a:rPr>
              <a:t>说明文字单击此处添加说明文字单击此处添加说明文字单击此处添加说明文字单击此处添加说明文字单击此处添加说明文字单击此处添加说明文字。   更多模板亮亮图文旗舰店：https://liangliangtuwen.tmall.com</a:t>
            </a:r>
            <a:endParaRPr lang="zh-CN" altLang="en-US" sz="1600">
              <a:solidFill>
                <a:schemeClr val="tx1">
                  <a:lumMod val="50000"/>
                  <a:lumOff val="50000"/>
                </a:schemeClr>
              </a:solidFill>
              <a:latin typeface="微软雅黑" panose="020B0503020204020204" pitchFamily="34" charset="-122"/>
            </a:endParaRPr>
          </a:p>
        </p:txBody>
      </p:sp>
      <p:sp>
        <p:nvSpPr>
          <p:cNvPr id="18" name="标题 17"/>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750"/>
                                        <p:tgtEl>
                                          <p:spTgt spid="17"/>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par>
                          <p:cTn id="14" fill="hold">
                            <p:stCondLst>
                              <p:cond delay="1500"/>
                            </p:stCondLst>
                            <p:childTnLst>
                              <p:par>
                                <p:cTn id="15" presetID="45"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ppt_w</p:attrName>
                                        </p:attrNameLst>
                                      </p:cBhvr>
                                      <p:tavLst>
                                        <p:tav tm="0" fmla="#ppt_w*sin(2.5*pi*$)">
                                          <p:val>
                                            <p:fltVal val="0"/>
                                          </p:val>
                                        </p:tav>
                                        <p:tav tm="100000">
                                          <p:val>
                                            <p:fltVal val="1"/>
                                          </p:val>
                                        </p:tav>
                                      </p:tavLst>
                                    </p:anim>
                                    <p:anim calcmode="lin" valueType="num">
                                      <p:cBhvr>
                                        <p:cTn id="19" dur="500" fill="hold"/>
                                        <p:tgtEl>
                                          <p:spTgt spid="11"/>
                                        </p:tgtEl>
                                        <p:attrNameLst>
                                          <p:attrName>ppt_h</p:attrName>
                                        </p:attrNameLst>
                                      </p:cBhvr>
                                      <p:tavLst>
                                        <p:tav tm="0">
                                          <p:val>
                                            <p:strVal val="#ppt_h"/>
                                          </p:val>
                                        </p:tav>
                                        <p:tav tm="100000">
                                          <p:val>
                                            <p:strVal val="#ppt_h"/>
                                          </p:val>
                                        </p:tav>
                                      </p:tavLst>
                                    </p:anim>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par>
                          <p:cTn id="29" fill="hold">
                            <p:stCondLst>
                              <p:cond delay="2500"/>
                            </p:stCondLst>
                            <p:childTnLst>
                              <p:par>
                                <p:cTn id="30" presetID="45"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anim calcmode="lin" valueType="num">
                                      <p:cBhvr>
                                        <p:cTn id="33" dur="500" fill="hold"/>
                                        <p:tgtEl>
                                          <p:spTgt spid="12"/>
                                        </p:tgtEl>
                                        <p:attrNameLst>
                                          <p:attrName>ppt_w</p:attrName>
                                        </p:attrNameLst>
                                      </p:cBhvr>
                                      <p:tavLst>
                                        <p:tav tm="0" fmla="#ppt_w*sin(2.5*pi*$)">
                                          <p:val>
                                            <p:fltVal val="0"/>
                                          </p:val>
                                        </p:tav>
                                        <p:tav tm="100000">
                                          <p:val>
                                            <p:fltVal val="1"/>
                                          </p:val>
                                        </p:tav>
                                      </p:tavLst>
                                    </p:anim>
                                    <p:anim calcmode="lin" valueType="num">
                                      <p:cBhvr>
                                        <p:cTn id="34" dur="500" fill="hold"/>
                                        <p:tgtEl>
                                          <p:spTgt spid="12"/>
                                        </p:tgtEl>
                                        <p:attrNameLst>
                                          <p:attrName>ppt_h</p:attrName>
                                        </p:attrNameLst>
                                      </p:cBhvr>
                                      <p:tavLst>
                                        <p:tav tm="0">
                                          <p:val>
                                            <p:strVal val="#ppt_h"/>
                                          </p:val>
                                        </p:tav>
                                        <p:tav tm="100000">
                                          <p:val>
                                            <p:strVal val="#ppt_h"/>
                                          </p:val>
                                        </p:tav>
                                      </p:tavLst>
                                    </p:anim>
                                  </p:childTnLst>
                                </p:cTn>
                              </p:par>
                            </p:childTnLst>
                          </p:cTn>
                        </p:par>
                        <p:par>
                          <p:cTn id="35" fill="hold">
                            <p:stCondLst>
                              <p:cond delay="3000"/>
                            </p:stCondLst>
                            <p:childTnLst>
                              <p:par>
                                <p:cTn id="36" presetID="22" presetClass="entr" presetSubtype="1"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up)">
                                      <p:cBhvr>
                                        <p:cTn id="38" dur="500"/>
                                        <p:tgtEl>
                                          <p:spTgt spid="15"/>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Effect transition="in" filter="fade">
                                      <p:cBhvr>
                                        <p:cTn id="43" dur="500"/>
                                        <p:tgtEl>
                                          <p:spTgt spid="9"/>
                                        </p:tgtEl>
                                      </p:cBhvr>
                                    </p:animEffect>
                                  </p:childTnLst>
                                </p:cTn>
                              </p:par>
                            </p:childTnLst>
                          </p:cTn>
                        </p:par>
                        <p:par>
                          <p:cTn id="44" fill="hold">
                            <p:stCondLst>
                              <p:cond delay="3500"/>
                            </p:stCondLst>
                            <p:childTnLst>
                              <p:par>
                                <p:cTn id="45" presetID="45" presetClass="entr" presetSubtype="0"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anim calcmode="lin" valueType="num">
                                      <p:cBhvr>
                                        <p:cTn id="48" dur="500" fill="hold"/>
                                        <p:tgtEl>
                                          <p:spTgt spid="13"/>
                                        </p:tgtEl>
                                        <p:attrNameLst>
                                          <p:attrName>ppt_w</p:attrName>
                                        </p:attrNameLst>
                                      </p:cBhvr>
                                      <p:tavLst>
                                        <p:tav tm="0" fmla="#ppt_w*sin(2.5*pi*$)">
                                          <p:val>
                                            <p:fltVal val="0"/>
                                          </p:val>
                                        </p:tav>
                                        <p:tav tm="100000">
                                          <p:val>
                                            <p:fltVal val="1"/>
                                          </p:val>
                                        </p:tav>
                                      </p:tavLst>
                                    </p:anim>
                                    <p:anim calcmode="lin" valueType="num">
                                      <p:cBhvr>
                                        <p:cTn id="49" dur="500" fill="hold"/>
                                        <p:tgtEl>
                                          <p:spTgt spid="13"/>
                                        </p:tgtEl>
                                        <p:attrNameLst>
                                          <p:attrName>ppt_h</p:attrName>
                                        </p:attrNameLst>
                                      </p:cBhvr>
                                      <p:tavLst>
                                        <p:tav tm="0">
                                          <p:val>
                                            <p:strVal val="#ppt_h"/>
                                          </p:val>
                                        </p:tav>
                                        <p:tav tm="100000">
                                          <p:val>
                                            <p:strVal val="#ppt_h"/>
                                          </p:val>
                                        </p:tav>
                                      </p:tavLst>
                                    </p:anim>
                                  </p:childTnLst>
                                </p:cTn>
                              </p:par>
                            </p:childTnLst>
                          </p:cTn>
                        </p:par>
                        <p:par>
                          <p:cTn id="50" fill="hold">
                            <p:stCondLst>
                              <p:cond delay="4000"/>
                            </p:stCondLst>
                            <p:childTnLst>
                              <p:par>
                                <p:cTn id="51" presetID="22" presetClass="entr" presetSubtype="1" fill="hold" grpId="0"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up)">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9" grpId="0">
        <p:bldAsOne/>
      </p:bldGraphic>
      <p:bldGraphic spid="10" grpId="0">
        <p:bldAsOne/>
      </p:bldGraphic>
      <p:bldP spid="11" grpId="0"/>
      <p:bldP spid="12" grpId="0"/>
      <p:bldP spid="13" grpId="0"/>
      <p:bldP spid="14" grpId="0"/>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161587" y="1509288"/>
            <a:ext cx="9868829" cy="14396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noAutofit/>
          </a:bodyPr>
          <a:lstStyle/>
          <a:p>
            <a:pPr algn="ctr"/>
            <a:endParaRPr lang="zh-CN" altLang="en-US" sz="3200">
              <a:solidFill>
                <a:schemeClr val="bg1"/>
              </a:solidFill>
            </a:endParaRPr>
          </a:p>
        </p:txBody>
      </p:sp>
      <p:sp>
        <p:nvSpPr>
          <p:cNvPr id="9" name="矩形 8"/>
          <p:cNvSpPr/>
          <p:nvPr/>
        </p:nvSpPr>
        <p:spPr>
          <a:xfrm>
            <a:off x="1161587" y="3064171"/>
            <a:ext cx="9868829" cy="1439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noAutofit/>
          </a:bodyPr>
          <a:lstStyle/>
          <a:p>
            <a:pPr algn="ctr"/>
            <a:endParaRPr lang="zh-CN" altLang="en-US" sz="3200">
              <a:solidFill>
                <a:schemeClr val="bg1"/>
              </a:solidFill>
            </a:endParaRPr>
          </a:p>
        </p:txBody>
      </p:sp>
      <p:sp>
        <p:nvSpPr>
          <p:cNvPr id="10" name="矩形 9"/>
          <p:cNvSpPr/>
          <p:nvPr/>
        </p:nvSpPr>
        <p:spPr>
          <a:xfrm>
            <a:off x="1161587" y="4619054"/>
            <a:ext cx="9868829" cy="14396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noAutofit/>
          </a:bodyPr>
          <a:lstStyle/>
          <a:p>
            <a:pPr algn="ctr"/>
            <a:endParaRPr lang="zh-CN" altLang="en-US" sz="3200">
              <a:solidFill>
                <a:schemeClr val="bg1"/>
              </a:solidFill>
            </a:endParaRPr>
          </a:p>
        </p:txBody>
      </p:sp>
      <p:sp>
        <p:nvSpPr>
          <p:cNvPr id="11" name="矩形 10"/>
          <p:cNvSpPr/>
          <p:nvPr/>
        </p:nvSpPr>
        <p:spPr>
          <a:xfrm>
            <a:off x="1372518" y="1595292"/>
            <a:ext cx="1765940" cy="1266870"/>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2" name="矩形 11"/>
          <p:cNvSpPr/>
          <p:nvPr/>
        </p:nvSpPr>
        <p:spPr>
          <a:xfrm>
            <a:off x="1372518" y="3156555"/>
            <a:ext cx="1765940" cy="126687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3" name="矩形 12"/>
          <p:cNvSpPr/>
          <p:nvPr/>
        </p:nvSpPr>
        <p:spPr>
          <a:xfrm>
            <a:off x="1372518" y="4711438"/>
            <a:ext cx="1765940" cy="126687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4" name="矩形 13"/>
          <p:cNvSpPr/>
          <p:nvPr/>
        </p:nvSpPr>
        <p:spPr>
          <a:xfrm>
            <a:off x="3271507" y="2059657"/>
            <a:ext cx="7527791" cy="666593"/>
          </a:xfrm>
          <a:prstGeom prst="rect">
            <a:avLst/>
          </a:prstGeom>
        </p:spPr>
        <p:txBody>
          <a:bodyPr wrap="square">
            <a:spAutoFit/>
          </a:bodyPr>
          <a:lstStyle/>
          <a:p>
            <a:pPr lvl="0"/>
            <a:r>
              <a:rPr lang="zh-CN" altLang="en-US" sz="1865" dirty="0">
                <a:solidFill>
                  <a:schemeClr val="bg1"/>
                </a:solidFill>
                <a:latin typeface="微软雅黑" panose="020B0503020204020204" pitchFamily="34" charset="-122"/>
                <a:ea typeface="微软雅黑" panose="020B0503020204020204" pitchFamily="34" charset="-122"/>
              </a:rPr>
              <a:t>添加适当文字，一页最好不要超过</a:t>
            </a:r>
            <a:r>
              <a:rPr lang="en-US" altLang="zh-CN" sz="1865" dirty="0">
                <a:solidFill>
                  <a:schemeClr val="bg1"/>
                </a:solidFill>
                <a:latin typeface="微软雅黑" panose="020B0503020204020204" pitchFamily="34" charset="-122"/>
                <a:ea typeface="微软雅黑" panose="020B0503020204020204" pitchFamily="34" charset="-122"/>
              </a:rPr>
              <a:t>200,</a:t>
            </a:r>
            <a:r>
              <a:rPr lang="zh-CN" altLang="en-US" sz="1865" dirty="0">
                <a:solidFill>
                  <a:schemeClr val="bg1"/>
                </a:solidFill>
                <a:latin typeface="微软雅黑" panose="020B0503020204020204" pitchFamily="34" charset="-122"/>
                <a:ea typeface="微软雅黑" panose="020B0503020204020204" pitchFamily="34" charset="-122"/>
              </a:rPr>
              <a:t>添加适当文字，一页最好不要超过</a:t>
            </a:r>
            <a:r>
              <a:rPr lang="en-US" altLang="zh-CN" sz="1865" dirty="0">
                <a:solidFill>
                  <a:schemeClr val="bg1"/>
                </a:solidFill>
                <a:latin typeface="微软雅黑" panose="020B0503020204020204" pitchFamily="34" charset="-122"/>
                <a:ea typeface="微软雅黑" panose="020B0503020204020204" pitchFamily="34" charset="-122"/>
              </a:rPr>
              <a:t>200</a:t>
            </a:r>
            <a:r>
              <a:rPr lang="en-US" altLang="zh-CN" sz="1865" dirty="0">
                <a:solidFill>
                  <a:schemeClr val="bg1"/>
                </a:solidFill>
              </a:rPr>
              <a:t>,</a:t>
            </a:r>
            <a:r>
              <a:rPr lang="zh-CN" altLang="en-US" sz="1865" dirty="0">
                <a:solidFill>
                  <a:schemeClr val="bg1"/>
                </a:solidFill>
                <a:latin typeface="微软雅黑" panose="020B0503020204020204" pitchFamily="34" charset="-122"/>
                <a:ea typeface="微软雅黑" panose="020B0503020204020204" pitchFamily="34" charset="-122"/>
              </a:rPr>
              <a:t>添加适当文字，一页最好不要超过</a:t>
            </a:r>
            <a:r>
              <a:rPr lang="en-US" altLang="zh-CN" sz="1865" dirty="0">
                <a:solidFill>
                  <a:schemeClr val="bg1"/>
                </a:solidFill>
                <a:latin typeface="微软雅黑" panose="020B0503020204020204" pitchFamily="34" charset="-122"/>
                <a:ea typeface="微软雅黑" panose="020B0503020204020204" pitchFamily="34" charset="-122"/>
              </a:rPr>
              <a:t>200</a:t>
            </a:r>
            <a:endParaRPr lang="zh-CN" altLang="en-US" sz="1865" dirty="0">
              <a:solidFill>
                <a:schemeClr val="bg1"/>
              </a:solidFill>
            </a:endParaRPr>
          </a:p>
        </p:txBody>
      </p:sp>
      <p:sp>
        <p:nvSpPr>
          <p:cNvPr id="15" name="矩形 14"/>
          <p:cNvSpPr/>
          <p:nvPr/>
        </p:nvSpPr>
        <p:spPr>
          <a:xfrm>
            <a:off x="3271506" y="1531348"/>
            <a:ext cx="2824494" cy="523028"/>
          </a:xfrm>
          <a:prstGeom prst="rect">
            <a:avLst/>
          </a:prstGeom>
        </p:spPr>
        <p:txBody>
          <a:bodyPr wrap="square">
            <a:spAutoFit/>
          </a:bodyPr>
          <a:lstStyle/>
          <a:p>
            <a:pPr lvl="0">
              <a:lnSpc>
                <a:spcPct val="150000"/>
              </a:lnSpc>
            </a:pPr>
            <a:r>
              <a:rPr lang="zh-CN" altLang="en-US" sz="1865" b="1" dirty="0">
                <a:solidFill>
                  <a:schemeClr val="bg1"/>
                </a:solidFill>
                <a:latin typeface="微软雅黑" panose="020B0503020204020204" pitchFamily="34" charset="-122"/>
                <a:ea typeface="微软雅黑" panose="020B0503020204020204" pitchFamily="34" charset="-122"/>
              </a:rPr>
              <a:t>此处输入文本标题</a:t>
            </a:r>
            <a:endParaRPr lang="zh-CN" altLang="en-US" sz="1865" b="1" dirty="0">
              <a:solidFill>
                <a:schemeClr val="bg1"/>
              </a:solidFill>
              <a:latin typeface="微软雅黑" panose="020B0503020204020204" pitchFamily="34" charset="-122"/>
              <a:ea typeface="微软雅黑" panose="020B0503020204020204" pitchFamily="34" charset="-122"/>
            </a:endParaRPr>
          </a:p>
        </p:txBody>
      </p:sp>
      <p:sp>
        <p:nvSpPr>
          <p:cNvPr id="16" name="矩形 15"/>
          <p:cNvSpPr/>
          <p:nvPr/>
        </p:nvSpPr>
        <p:spPr>
          <a:xfrm>
            <a:off x="3271507" y="3595427"/>
            <a:ext cx="7527791" cy="666593"/>
          </a:xfrm>
          <a:prstGeom prst="rect">
            <a:avLst/>
          </a:prstGeom>
        </p:spPr>
        <p:txBody>
          <a:bodyPr wrap="square">
            <a:spAutoFit/>
          </a:bodyPr>
          <a:lstStyle/>
          <a:p>
            <a:pPr lvl="0"/>
            <a:r>
              <a:rPr lang="zh-CN" altLang="en-US" sz="1865" dirty="0">
                <a:solidFill>
                  <a:schemeClr val="bg1"/>
                </a:solidFill>
                <a:latin typeface="微软雅黑" panose="020B0503020204020204" pitchFamily="34" charset="-122"/>
                <a:ea typeface="微软雅黑" panose="020B0503020204020204" pitchFamily="34" charset="-122"/>
              </a:rPr>
              <a:t>添加适当文字，一页最好不要超过</a:t>
            </a:r>
            <a:r>
              <a:rPr lang="en-US" altLang="zh-CN" sz="1865" dirty="0">
                <a:solidFill>
                  <a:schemeClr val="bg1"/>
                </a:solidFill>
                <a:latin typeface="微软雅黑" panose="020B0503020204020204" pitchFamily="34" charset="-122"/>
                <a:ea typeface="微软雅黑" panose="020B0503020204020204" pitchFamily="34" charset="-122"/>
              </a:rPr>
              <a:t>200,</a:t>
            </a:r>
            <a:r>
              <a:rPr lang="zh-CN" altLang="en-US" sz="1865" dirty="0">
                <a:solidFill>
                  <a:schemeClr val="bg1"/>
                </a:solidFill>
                <a:latin typeface="微软雅黑" panose="020B0503020204020204" pitchFamily="34" charset="-122"/>
                <a:ea typeface="微软雅黑" panose="020B0503020204020204" pitchFamily="34" charset="-122"/>
              </a:rPr>
              <a:t>添加适当文字，一页最好不要超过</a:t>
            </a:r>
            <a:r>
              <a:rPr lang="en-US" altLang="zh-CN" sz="1865" dirty="0">
                <a:solidFill>
                  <a:schemeClr val="bg1"/>
                </a:solidFill>
                <a:latin typeface="微软雅黑" panose="020B0503020204020204" pitchFamily="34" charset="-122"/>
                <a:ea typeface="微软雅黑" panose="020B0503020204020204" pitchFamily="34" charset="-122"/>
              </a:rPr>
              <a:t>200</a:t>
            </a:r>
            <a:r>
              <a:rPr lang="en-US" altLang="zh-CN" sz="1865" dirty="0">
                <a:solidFill>
                  <a:schemeClr val="bg1"/>
                </a:solidFill>
              </a:rPr>
              <a:t>,</a:t>
            </a:r>
            <a:r>
              <a:rPr lang="zh-CN" altLang="en-US" sz="1865" dirty="0">
                <a:solidFill>
                  <a:schemeClr val="bg1"/>
                </a:solidFill>
                <a:latin typeface="微软雅黑" panose="020B0503020204020204" pitchFamily="34" charset="-122"/>
                <a:ea typeface="微软雅黑" panose="020B0503020204020204" pitchFamily="34" charset="-122"/>
              </a:rPr>
              <a:t>添加适当文字，一页最好不要超过</a:t>
            </a:r>
            <a:r>
              <a:rPr lang="en-US" altLang="zh-CN" sz="1865" dirty="0">
                <a:solidFill>
                  <a:schemeClr val="bg1"/>
                </a:solidFill>
                <a:latin typeface="微软雅黑" panose="020B0503020204020204" pitchFamily="34" charset="-122"/>
                <a:ea typeface="微软雅黑" panose="020B0503020204020204" pitchFamily="34" charset="-122"/>
              </a:rPr>
              <a:t>200</a:t>
            </a:r>
            <a:endParaRPr lang="zh-CN" altLang="en-US" sz="1865" dirty="0">
              <a:solidFill>
                <a:schemeClr val="bg1"/>
              </a:solidFill>
            </a:endParaRPr>
          </a:p>
        </p:txBody>
      </p:sp>
      <p:sp>
        <p:nvSpPr>
          <p:cNvPr id="17" name="矩形 16"/>
          <p:cNvSpPr/>
          <p:nvPr/>
        </p:nvSpPr>
        <p:spPr>
          <a:xfrm>
            <a:off x="3271506" y="3067118"/>
            <a:ext cx="2824494" cy="523028"/>
          </a:xfrm>
          <a:prstGeom prst="rect">
            <a:avLst/>
          </a:prstGeom>
        </p:spPr>
        <p:txBody>
          <a:bodyPr wrap="square">
            <a:spAutoFit/>
          </a:bodyPr>
          <a:lstStyle/>
          <a:p>
            <a:pPr lvl="0">
              <a:lnSpc>
                <a:spcPct val="150000"/>
              </a:lnSpc>
            </a:pPr>
            <a:r>
              <a:rPr lang="zh-CN" altLang="en-US" sz="1865" b="1" dirty="0">
                <a:solidFill>
                  <a:schemeClr val="bg1"/>
                </a:solidFill>
                <a:latin typeface="微软雅黑" panose="020B0503020204020204" pitchFamily="34" charset="-122"/>
                <a:ea typeface="微软雅黑" panose="020B0503020204020204" pitchFamily="34" charset="-122"/>
              </a:rPr>
              <a:t>此处输入文本标题</a:t>
            </a:r>
            <a:endParaRPr lang="zh-CN" altLang="en-US" sz="1865" b="1" dirty="0">
              <a:solidFill>
                <a:schemeClr val="bg1"/>
              </a:solidFill>
              <a:latin typeface="微软雅黑" panose="020B0503020204020204" pitchFamily="34" charset="-122"/>
              <a:ea typeface="微软雅黑" panose="020B0503020204020204" pitchFamily="34" charset="-122"/>
            </a:endParaRPr>
          </a:p>
        </p:txBody>
      </p:sp>
      <p:sp>
        <p:nvSpPr>
          <p:cNvPr id="18" name="矩形 17"/>
          <p:cNvSpPr/>
          <p:nvPr/>
        </p:nvSpPr>
        <p:spPr>
          <a:xfrm>
            <a:off x="3271507" y="5131198"/>
            <a:ext cx="7527791" cy="666593"/>
          </a:xfrm>
          <a:prstGeom prst="rect">
            <a:avLst/>
          </a:prstGeom>
        </p:spPr>
        <p:txBody>
          <a:bodyPr wrap="square">
            <a:spAutoFit/>
          </a:bodyPr>
          <a:lstStyle/>
          <a:p>
            <a:pPr lvl="0"/>
            <a:r>
              <a:rPr lang="zh-CN" altLang="en-US" sz="1865" dirty="0">
                <a:solidFill>
                  <a:schemeClr val="bg1"/>
                </a:solidFill>
                <a:latin typeface="微软雅黑" panose="020B0503020204020204" pitchFamily="34" charset="-122"/>
                <a:ea typeface="微软雅黑" panose="020B0503020204020204" pitchFamily="34" charset="-122"/>
              </a:rPr>
              <a:t>添加适当文字，一页最好不要超过</a:t>
            </a:r>
            <a:r>
              <a:rPr lang="en-US" altLang="zh-CN" sz="1865" dirty="0">
                <a:solidFill>
                  <a:schemeClr val="bg1"/>
                </a:solidFill>
                <a:latin typeface="微软雅黑" panose="020B0503020204020204" pitchFamily="34" charset="-122"/>
                <a:ea typeface="微软雅黑" panose="020B0503020204020204" pitchFamily="34" charset="-122"/>
              </a:rPr>
              <a:t>200,</a:t>
            </a:r>
            <a:r>
              <a:rPr lang="zh-CN" altLang="en-US" sz="1865" dirty="0">
                <a:solidFill>
                  <a:schemeClr val="bg1"/>
                </a:solidFill>
                <a:latin typeface="微软雅黑" panose="020B0503020204020204" pitchFamily="34" charset="-122"/>
                <a:ea typeface="微软雅黑" panose="020B0503020204020204" pitchFamily="34" charset="-122"/>
              </a:rPr>
              <a:t>添加适当文字，一页最好不要超过</a:t>
            </a:r>
            <a:r>
              <a:rPr lang="en-US" altLang="zh-CN" sz="1865" dirty="0">
                <a:solidFill>
                  <a:schemeClr val="bg1"/>
                </a:solidFill>
                <a:latin typeface="微软雅黑" panose="020B0503020204020204" pitchFamily="34" charset="-122"/>
                <a:ea typeface="微软雅黑" panose="020B0503020204020204" pitchFamily="34" charset="-122"/>
              </a:rPr>
              <a:t>200</a:t>
            </a:r>
            <a:r>
              <a:rPr lang="en-US" altLang="zh-CN" sz="1865" dirty="0">
                <a:solidFill>
                  <a:schemeClr val="bg1"/>
                </a:solidFill>
              </a:rPr>
              <a:t>,</a:t>
            </a:r>
            <a:r>
              <a:rPr lang="zh-CN" altLang="en-US" sz="1865" dirty="0">
                <a:solidFill>
                  <a:schemeClr val="bg1"/>
                </a:solidFill>
                <a:latin typeface="微软雅黑" panose="020B0503020204020204" pitchFamily="34" charset="-122"/>
                <a:ea typeface="微软雅黑" panose="020B0503020204020204" pitchFamily="34" charset="-122"/>
              </a:rPr>
              <a:t>添加适当文字，一页最好不要超过</a:t>
            </a:r>
            <a:r>
              <a:rPr lang="en-US" altLang="zh-CN" sz="1865" dirty="0">
                <a:solidFill>
                  <a:schemeClr val="bg1"/>
                </a:solidFill>
                <a:latin typeface="微软雅黑" panose="020B0503020204020204" pitchFamily="34" charset="-122"/>
                <a:ea typeface="微软雅黑" panose="020B0503020204020204" pitchFamily="34" charset="-122"/>
              </a:rPr>
              <a:t>200</a:t>
            </a:r>
            <a:endParaRPr lang="zh-CN" altLang="en-US" sz="1865" dirty="0">
              <a:solidFill>
                <a:schemeClr val="bg1"/>
              </a:solidFill>
            </a:endParaRPr>
          </a:p>
        </p:txBody>
      </p:sp>
      <p:sp>
        <p:nvSpPr>
          <p:cNvPr id="19" name="矩形 18"/>
          <p:cNvSpPr/>
          <p:nvPr/>
        </p:nvSpPr>
        <p:spPr>
          <a:xfrm>
            <a:off x="3271506" y="4602889"/>
            <a:ext cx="2824494" cy="523028"/>
          </a:xfrm>
          <a:prstGeom prst="rect">
            <a:avLst/>
          </a:prstGeom>
        </p:spPr>
        <p:txBody>
          <a:bodyPr wrap="square">
            <a:spAutoFit/>
          </a:bodyPr>
          <a:lstStyle/>
          <a:p>
            <a:pPr lvl="0">
              <a:lnSpc>
                <a:spcPct val="150000"/>
              </a:lnSpc>
            </a:pPr>
            <a:r>
              <a:rPr lang="zh-CN" altLang="en-US" sz="1865" b="1" dirty="0">
                <a:solidFill>
                  <a:schemeClr val="bg1"/>
                </a:solidFill>
                <a:latin typeface="微软雅黑" panose="020B0503020204020204" pitchFamily="34" charset="-122"/>
                <a:ea typeface="微软雅黑" panose="020B0503020204020204" pitchFamily="34" charset="-122"/>
              </a:rPr>
              <a:t>此处输入文本标题</a:t>
            </a:r>
            <a:endParaRPr lang="zh-CN" altLang="en-US" sz="1865" b="1" dirty="0">
              <a:solidFill>
                <a:schemeClr val="bg1"/>
              </a:solidFill>
              <a:latin typeface="微软雅黑" panose="020B0503020204020204" pitchFamily="34" charset="-122"/>
              <a:ea typeface="微软雅黑" panose="020B0503020204020204" pitchFamily="34" charset="-122"/>
            </a:endParaRPr>
          </a:p>
        </p:txBody>
      </p:sp>
      <p:sp>
        <p:nvSpPr>
          <p:cNvPr id="20" name="标题 19"/>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ppt_w</p:attrName>
                                        </p:attrNameLst>
                                      </p:cBhvr>
                                      <p:tavLst>
                                        <p:tav tm="0">
                                          <p:val>
                                            <p:fltVal val="0"/>
                                          </p:val>
                                        </p:tav>
                                        <p:tav tm="100000">
                                          <p:val>
                                            <p:strVal val="#ppt_w"/>
                                          </p:val>
                                        </p:tav>
                                      </p:tavLst>
                                    </p:anim>
                                    <p:anim calcmode="lin" valueType="num">
                                      <p:cBhvr>
                                        <p:cTn id="12" dur="1000" fill="hold"/>
                                        <p:tgtEl>
                                          <p:spTgt spid="11"/>
                                        </p:tgtEl>
                                        <p:attrNameLst>
                                          <p:attrName>ppt_h</p:attrName>
                                        </p:attrNameLst>
                                      </p:cBhvr>
                                      <p:tavLst>
                                        <p:tav tm="0">
                                          <p:val>
                                            <p:fltVal val="0"/>
                                          </p:val>
                                        </p:tav>
                                        <p:tav tm="100000">
                                          <p:val>
                                            <p:strVal val="#ppt_h"/>
                                          </p:val>
                                        </p:tav>
                                      </p:tavLst>
                                    </p:anim>
                                    <p:anim calcmode="lin" valueType="num">
                                      <p:cBhvr>
                                        <p:cTn id="13" dur="1000" fill="hold"/>
                                        <p:tgtEl>
                                          <p:spTgt spid="11"/>
                                        </p:tgtEl>
                                        <p:attrNameLst>
                                          <p:attrName>style.rotation</p:attrName>
                                        </p:attrNameLst>
                                      </p:cBhvr>
                                      <p:tavLst>
                                        <p:tav tm="0">
                                          <p:val>
                                            <p:fltVal val="90"/>
                                          </p:val>
                                        </p:tav>
                                        <p:tav tm="100000">
                                          <p:val>
                                            <p:fltVal val="0"/>
                                          </p:val>
                                        </p:tav>
                                      </p:tavLst>
                                    </p:anim>
                                    <p:animEffect transition="in" filter="fade">
                                      <p:cBhvr>
                                        <p:cTn id="14" dur="1000"/>
                                        <p:tgtEl>
                                          <p:spTgt spid="11"/>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par>
                          <p:cTn id="23" fill="hold">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par>
                          <p:cTn id="27" fill="hold">
                            <p:stCondLst>
                              <p:cond delay="3000"/>
                            </p:stCondLst>
                            <p:childTnLst>
                              <p:par>
                                <p:cTn id="28" presetID="31" presetClass="entr" presetSubtype="0"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000" fill="hold"/>
                                        <p:tgtEl>
                                          <p:spTgt spid="12"/>
                                        </p:tgtEl>
                                        <p:attrNameLst>
                                          <p:attrName>ppt_w</p:attrName>
                                        </p:attrNameLst>
                                      </p:cBhvr>
                                      <p:tavLst>
                                        <p:tav tm="0">
                                          <p:val>
                                            <p:fltVal val="0"/>
                                          </p:val>
                                        </p:tav>
                                        <p:tav tm="100000">
                                          <p:val>
                                            <p:strVal val="#ppt_w"/>
                                          </p:val>
                                        </p:tav>
                                      </p:tavLst>
                                    </p:anim>
                                    <p:anim calcmode="lin" valueType="num">
                                      <p:cBhvr>
                                        <p:cTn id="31" dur="1000" fill="hold"/>
                                        <p:tgtEl>
                                          <p:spTgt spid="12"/>
                                        </p:tgtEl>
                                        <p:attrNameLst>
                                          <p:attrName>ppt_h</p:attrName>
                                        </p:attrNameLst>
                                      </p:cBhvr>
                                      <p:tavLst>
                                        <p:tav tm="0">
                                          <p:val>
                                            <p:fltVal val="0"/>
                                          </p:val>
                                        </p:tav>
                                        <p:tav tm="100000">
                                          <p:val>
                                            <p:strVal val="#ppt_h"/>
                                          </p:val>
                                        </p:tav>
                                      </p:tavLst>
                                    </p:anim>
                                    <p:anim calcmode="lin" valueType="num">
                                      <p:cBhvr>
                                        <p:cTn id="32" dur="1000" fill="hold"/>
                                        <p:tgtEl>
                                          <p:spTgt spid="12"/>
                                        </p:tgtEl>
                                        <p:attrNameLst>
                                          <p:attrName>style.rotation</p:attrName>
                                        </p:attrNameLst>
                                      </p:cBhvr>
                                      <p:tavLst>
                                        <p:tav tm="0">
                                          <p:val>
                                            <p:fltVal val="90"/>
                                          </p:val>
                                        </p:tav>
                                        <p:tav tm="100000">
                                          <p:val>
                                            <p:fltVal val="0"/>
                                          </p:val>
                                        </p:tav>
                                      </p:tavLst>
                                    </p:anim>
                                    <p:animEffect transition="in" filter="fade">
                                      <p:cBhvr>
                                        <p:cTn id="33" dur="1000"/>
                                        <p:tgtEl>
                                          <p:spTgt spid="12"/>
                                        </p:tgtEl>
                                      </p:cBhvr>
                                    </p:animEffect>
                                  </p:childTnLst>
                                </p:cTn>
                              </p:par>
                            </p:childTnLst>
                          </p:cTn>
                        </p:par>
                        <p:par>
                          <p:cTn id="34" fill="hold">
                            <p:stCondLst>
                              <p:cond delay="4000"/>
                            </p:stCondLst>
                            <p:childTnLst>
                              <p:par>
                                <p:cTn id="35" presetID="22" presetClass="entr" presetSubtype="8"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500"/>
                            </p:stCondLst>
                            <p:childTnLst>
                              <p:par>
                                <p:cTn id="39" presetID="22" presetClass="entr" presetSubtype="1"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up)">
                                      <p:cBhvr>
                                        <p:cTn id="41" dur="500"/>
                                        <p:tgtEl>
                                          <p:spTgt spid="16"/>
                                        </p:tgtEl>
                                      </p:cBhvr>
                                    </p:animEffect>
                                  </p:childTnLst>
                                </p:cTn>
                              </p:par>
                            </p:childTnLst>
                          </p:cTn>
                        </p:par>
                        <p:par>
                          <p:cTn id="42" fill="hold">
                            <p:stCondLst>
                              <p:cond delay="5000"/>
                            </p:stCondLst>
                            <p:childTnLst>
                              <p:par>
                                <p:cTn id="43" presetID="22" presetClass="entr" presetSubtype="8"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par>
                          <p:cTn id="46" fill="hold">
                            <p:stCondLst>
                              <p:cond delay="5500"/>
                            </p:stCondLst>
                            <p:childTnLst>
                              <p:par>
                                <p:cTn id="47" presetID="31"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1000" fill="hold"/>
                                        <p:tgtEl>
                                          <p:spTgt spid="13"/>
                                        </p:tgtEl>
                                        <p:attrNameLst>
                                          <p:attrName>ppt_w</p:attrName>
                                        </p:attrNameLst>
                                      </p:cBhvr>
                                      <p:tavLst>
                                        <p:tav tm="0">
                                          <p:val>
                                            <p:fltVal val="0"/>
                                          </p:val>
                                        </p:tav>
                                        <p:tav tm="100000">
                                          <p:val>
                                            <p:strVal val="#ppt_w"/>
                                          </p:val>
                                        </p:tav>
                                      </p:tavLst>
                                    </p:anim>
                                    <p:anim calcmode="lin" valueType="num">
                                      <p:cBhvr>
                                        <p:cTn id="50" dur="1000" fill="hold"/>
                                        <p:tgtEl>
                                          <p:spTgt spid="13"/>
                                        </p:tgtEl>
                                        <p:attrNameLst>
                                          <p:attrName>ppt_h</p:attrName>
                                        </p:attrNameLst>
                                      </p:cBhvr>
                                      <p:tavLst>
                                        <p:tav tm="0">
                                          <p:val>
                                            <p:fltVal val="0"/>
                                          </p:val>
                                        </p:tav>
                                        <p:tav tm="100000">
                                          <p:val>
                                            <p:strVal val="#ppt_h"/>
                                          </p:val>
                                        </p:tav>
                                      </p:tavLst>
                                    </p:anim>
                                    <p:anim calcmode="lin" valueType="num">
                                      <p:cBhvr>
                                        <p:cTn id="51" dur="1000" fill="hold"/>
                                        <p:tgtEl>
                                          <p:spTgt spid="13"/>
                                        </p:tgtEl>
                                        <p:attrNameLst>
                                          <p:attrName>style.rotation</p:attrName>
                                        </p:attrNameLst>
                                      </p:cBhvr>
                                      <p:tavLst>
                                        <p:tav tm="0">
                                          <p:val>
                                            <p:fltVal val="90"/>
                                          </p:val>
                                        </p:tav>
                                        <p:tav tm="100000">
                                          <p:val>
                                            <p:fltVal val="0"/>
                                          </p:val>
                                        </p:tav>
                                      </p:tavLst>
                                    </p:anim>
                                    <p:animEffect transition="in" filter="fade">
                                      <p:cBhvr>
                                        <p:cTn id="52" dur="1000"/>
                                        <p:tgtEl>
                                          <p:spTgt spid="13"/>
                                        </p:tgtEl>
                                      </p:cBhvr>
                                    </p:animEffect>
                                  </p:childTnLst>
                                </p:cTn>
                              </p:par>
                            </p:childTnLst>
                          </p:cTn>
                        </p:par>
                        <p:par>
                          <p:cTn id="53" fill="hold">
                            <p:stCondLst>
                              <p:cond delay="6500"/>
                            </p:stCondLst>
                            <p:childTnLst>
                              <p:par>
                                <p:cTn id="54" presetID="22" presetClass="entr" presetSubtype="8" fill="hold" grpId="0" nodeType="after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ipe(left)">
                                      <p:cBhvr>
                                        <p:cTn id="56" dur="500"/>
                                        <p:tgtEl>
                                          <p:spTgt spid="19"/>
                                        </p:tgtEl>
                                      </p:cBhvr>
                                    </p:animEffect>
                                  </p:childTnLst>
                                </p:cTn>
                              </p:par>
                            </p:childTnLst>
                          </p:cTn>
                        </p:par>
                        <p:par>
                          <p:cTn id="57" fill="hold">
                            <p:stCondLst>
                              <p:cond delay="7000"/>
                            </p:stCondLst>
                            <p:childTnLst>
                              <p:par>
                                <p:cTn id="58" presetID="22" presetClass="entr" presetSubtype="1" fill="hold" grpId="0" nodeType="after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up)">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p:bldP spid="15" grpId="0"/>
      <p:bldP spid="16" grpId="0"/>
      <p:bldP spid="17" grpId="0"/>
      <p:bldP spid="18" grpId="0"/>
      <p:bldP spid="19" grpId="0"/>
    </p:bldLst>
  </p:timing>
</p:sld>
</file>

<file path=ppt/theme/theme1.xml><?xml version="1.0" encoding="utf-8"?>
<a:theme xmlns:a="http://schemas.openxmlformats.org/drawingml/2006/main" name="Office 主题">
  <a:themeElements>
    <a:clrScheme name="自定义 1831">
      <a:dk1>
        <a:sysClr val="windowText" lastClr="000000"/>
      </a:dk1>
      <a:lt1>
        <a:sysClr val="window" lastClr="FFFFFF"/>
      </a:lt1>
      <a:dk2>
        <a:srgbClr val="2B4A44"/>
      </a:dk2>
      <a:lt2>
        <a:srgbClr val="798D66"/>
      </a:lt2>
      <a:accent1>
        <a:srgbClr val="798D66"/>
      </a:accent1>
      <a:accent2>
        <a:srgbClr val="2B4A44"/>
      </a:accent2>
      <a:accent3>
        <a:srgbClr val="798D66"/>
      </a:accent3>
      <a:accent4>
        <a:srgbClr val="2B4A44"/>
      </a:accent4>
      <a:accent5>
        <a:srgbClr val="798D66"/>
      </a:accent5>
      <a:accent6>
        <a:srgbClr val="2B4A44"/>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4393</Words>
  <Application>WPS 演示</Application>
  <PresentationFormat>宽屏</PresentationFormat>
  <Paragraphs>516</Paragraphs>
  <Slides>31</Slides>
  <Notes>22</Notes>
  <HiddenSlides>0</HiddenSlides>
  <MMClips>1</MMClips>
  <ScaleCrop>false</ScaleCrop>
  <HeadingPairs>
    <vt:vector size="6" baseType="variant">
      <vt:variant>
        <vt:lpstr>已用的字体</vt:lpstr>
      </vt:variant>
      <vt:variant>
        <vt:i4>24</vt:i4>
      </vt:variant>
      <vt:variant>
        <vt:lpstr>主题</vt:lpstr>
      </vt:variant>
      <vt:variant>
        <vt:i4>1</vt:i4>
      </vt:variant>
      <vt:variant>
        <vt:lpstr>幻灯片标题</vt:lpstr>
      </vt:variant>
      <vt:variant>
        <vt:i4>31</vt:i4>
      </vt:variant>
    </vt:vector>
  </HeadingPairs>
  <TitlesOfParts>
    <vt:vector size="56" baseType="lpstr">
      <vt:lpstr>Arial</vt:lpstr>
      <vt:lpstr>宋体</vt:lpstr>
      <vt:lpstr>Wingdings</vt:lpstr>
      <vt:lpstr>微软雅黑</vt:lpstr>
      <vt:lpstr>方正少儿简体</vt:lpstr>
      <vt:lpstr>时尚中黑简体</vt:lpstr>
      <vt:lpstr>Impact</vt:lpstr>
      <vt:lpstr>LiHei Pro</vt:lpstr>
      <vt:lpstr>Aharoni</vt:lpstr>
      <vt:lpstr>Helvetica Inserat LT Std</vt:lpstr>
      <vt:lpstr>微软雅黑 Light</vt:lpstr>
      <vt:lpstr>Calibri Light</vt:lpstr>
      <vt:lpstr>Arial Narrow</vt:lpstr>
      <vt:lpstr>方正兰亭细黑_GBK</vt:lpstr>
      <vt:lpstr>Arial Unicode MS</vt:lpstr>
      <vt:lpstr>Arial Black</vt:lpstr>
      <vt:lpstr>Calibri</vt:lpstr>
      <vt:lpstr>张海山锐谐体2.0-授权联系：Samtype@QQ.com</vt:lpstr>
      <vt:lpstr>Gulim</vt:lpstr>
      <vt:lpstr>方正品尚黑简体</vt:lpstr>
      <vt:lpstr>Calibri</vt:lpstr>
      <vt:lpstr>方正中等线简体</vt:lpstr>
      <vt:lpstr>黑体</vt:lpstr>
      <vt:lpstr>Kozuka Gothic Pro H</vt:lpstr>
      <vt:lpstr>Office 主题</vt:lpstr>
      <vt:lpstr>PowerPoint 演示文稿</vt:lpstr>
      <vt:lpstr>PowerPoint 演示文稿</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更多模版：亮亮图文旗舰店https:/liangliangtuwen.tmall.com</cp:keywords>
  <dc:description>更多模版：亮亮图文旗舰店https://liangliangtuwen.tmall.com</dc:description>
  <cp:lastModifiedBy>Administrator</cp:lastModifiedBy>
  <cp:revision>1</cp:revision>
  <dcterms:created xsi:type="dcterms:W3CDTF">2017-11-29T04:39:10Z</dcterms:created>
  <dcterms:modified xsi:type="dcterms:W3CDTF">2017-11-29T04:39:11Z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2052-10.1.0.6930</vt:lpwstr>
  </property>
</Properties>
</file>